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6" r:id="rId10"/>
    <p:sldId id="269" r:id="rId11"/>
    <p:sldId id="270" r:id="rId12"/>
    <p:sldId id="272" r:id="rId13"/>
    <p:sldId id="273" r:id="rId14"/>
    <p:sldId id="274" r:id="rId15"/>
    <p:sldId id="275" r:id="rId16"/>
    <p:sldId id="276" r:id="rId17"/>
    <p:sldId id="277" r:id="rId18"/>
    <p:sldId id="267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7F5ADFD-7F2A-7FE7-E21B-28C3FE787CB9}" v="57" dt="2021-12-09T04:48:25.591"/>
    <p1510:client id="{95D4FBE2-74EF-B1F3-C580-11342E73D0A1}" v="25" dt="2021-11-11T03:42:18.028"/>
    <p1510:client id="{95D7FD1F-C897-40F3-B4CB-48B158F15E25}" v="1495" dt="2021-11-07T09:56:52.355"/>
    <p1510:client id="{CC5A6AB8-1AA0-EBA8-3FBA-DCC2B44E6B70}" v="95" dt="2021-11-08T07:04:38.689"/>
    <p1510:client id="{CFD254C6-A84D-83C5-AF25-8801CA3D17D1}" v="166" dt="2021-11-07T17:23:56.27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ivya Byregowda" userId="S::divya_byregowda@thbs.com::0ab3cfdc-88de-4642-8c24-047b74234a69" providerId="AD" clId="Web-{95D4FBE2-74EF-B1F3-C580-11342E73D0A1}"/>
    <pc:docChg chg="modSld">
      <pc:chgData name="Divya Byregowda" userId="S::divya_byregowda@thbs.com::0ab3cfdc-88de-4642-8c24-047b74234a69" providerId="AD" clId="Web-{95D4FBE2-74EF-B1F3-C580-11342E73D0A1}" dt="2021-11-11T03:42:18.028" v="55" actId="14100"/>
      <pc:docMkLst>
        <pc:docMk/>
      </pc:docMkLst>
      <pc:sldChg chg="modSp">
        <pc:chgData name="Divya Byregowda" userId="S::divya_byregowda@thbs.com::0ab3cfdc-88de-4642-8c24-047b74234a69" providerId="AD" clId="Web-{95D4FBE2-74EF-B1F3-C580-11342E73D0A1}" dt="2021-11-11T03:33:21.202" v="30" actId="20577"/>
        <pc:sldMkLst>
          <pc:docMk/>
          <pc:sldMk cId="2818136677" sldId="259"/>
        </pc:sldMkLst>
        <pc:graphicFrameChg chg="mod modGraphic">
          <ac:chgData name="Divya Byregowda" userId="S::divya_byregowda@thbs.com::0ab3cfdc-88de-4642-8c24-047b74234a69" providerId="AD" clId="Web-{95D4FBE2-74EF-B1F3-C580-11342E73D0A1}" dt="2021-11-11T03:33:21.202" v="30" actId="20577"/>
          <ac:graphicFrameMkLst>
            <pc:docMk/>
            <pc:sldMk cId="2818136677" sldId="259"/>
            <ac:graphicFrameMk id="6" creationId="{8994ADA0-FFD8-42E4-A156-E5009D91E054}"/>
          </ac:graphicFrameMkLst>
        </pc:graphicFrameChg>
      </pc:sldChg>
      <pc:sldChg chg="modSp">
        <pc:chgData name="Divya Byregowda" userId="S::divya_byregowda@thbs.com::0ab3cfdc-88de-4642-8c24-047b74234a69" providerId="AD" clId="Web-{95D4FBE2-74EF-B1F3-C580-11342E73D0A1}" dt="2021-11-11T03:33:48.671" v="34" actId="20577"/>
        <pc:sldMkLst>
          <pc:docMk/>
          <pc:sldMk cId="1254674080" sldId="260"/>
        </pc:sldMkLst>
        <pc:spChg chg="mod">
          <ac:chgData name="Divya Byregowda" userId="S::divya_byregowda@thbs.com::0ab3cfdc-88de-4642-8c24-047b74234a69" providerId="AD" clId="Web-{95D4FBE2-74EF-B1F3-C580-11342E73D0A1}" dt="2021-11-11T03:33:48.671" v="34" actId="20577"/>
          <ac:spMkLst>
            <pc:docMk/>
            <pc:sldMk cId="1254674080" sldId="260"/>
            <ac:spMk id="23" creationId="{C5B01288-8514-4891-99BC-6818C2802F95}"/>
          </ac:spMkLst>
        </pc:spChg>
      </pc:sldChg>
      <pc:sldChg chg="modSp">
        <pc:chgData name="Divya Byregowda" userId="S::divya_byregowda@thbs.com::0ab3cfdc-88de-4642-8c24-047b74234a69" providerId="AD" clId="Web-{95D4FBE2-74EF-B1F3-C580-11342E73D0A1}" dt="2021-11-11T03:42:18.028" v="55" actId="14100"/>
        <pc:sldMkLst>
          <pc:docMk/>
          <pc:sldMk cId="642324117" sldId="273"/>
        </pc:sldMkLst>
        <pc:picChg chg="mod modCrop">
          <ac:chgData name="Divya Byregowda" userId="S::divya_byregowda@thbs.com::0ab3cfdc-88de-4642-8c24-047b74234a69" providerId="AD" clId="Web-{95D4FBE2-74EF-B1F3-C580-11342E73D0A1}" dt="2021-11-11T03:42:00.419" v="52" actId="14100"/>
          <ac:picMkLst>
            <pc:docMk/>
            <pc:sldMk cId="642324117" sldId="273"/>
            <ac:picMk id="10" creationId="{7C2AD1FA-22CD-4FAD-88C0-140E0AFDB73D}"/>
          </ac:picMkLst>
        </pc:picChg>
        <pc:picChg chg="mod modCrop">
          <ac:chgData name="Divya Byregowda" userId="S::divya_byregowda@thbs.com::0ab3cfdc-88de-4642-8c24-047b74234a69" providerId="AD" clId="Web-{95D4FBE2-74EF-B1F3-C580-11342E73D0A1}" dt="2021-11-11T03:42:18.028" v="55" actId="14100"/>
          <ac:picMkLst>
            <pc:docMk/>
            <pc:sldMk cId="642324117" sldId="273"/>
            <ac:picMk id="11" creationId="{7E5BE12A-73B4-43BC-B24D-A6B961B4D540}"/>
          </ac:picMkLst>
        </pc:picChg>
      </pc:sldChg>
      <pc:sldChg chg="modSp">
        <pc:chgData name="Divya Byregowda" userId="S::divya_byregowda@thbs.com::0ab3cfdc-88de-4642-8c24-047b74234a69" providerId="AD" clId="Web-{95D4FBE2-74EF-B1F3-C580-11342E73D0A1}" dt="2021-11-11T03:40:36.294" v="44" actId="14100"/>
        <pc:sldMkLst>
          <pc:docMk/>
          <pc:sldMk cId="2298368271" sldId="274"/>
        </pc:sldMkLst>
        <pc:picChg chg="mod modCrop">
          <ac:chgData name="Divya Byregowda" userId="S::divya_byregowda@thbs.com::0ab3cfdc-88de-4642-8c24-047b74234a69" providerId="AD" clId="Web-{95D4FBE2-74EF-B1F3-C580-11342E73D0A1}" dt="2021-11-11T03:40:36.294" v="44" actId="14100"/>
          <ac:picMkLst>
            <pc:docMk/>
            <pc:sldMk cId="2298368271" sldId="274"/>
            <ac:picMk id="2" creationId="{2A4BEA6D-1D4C-4E8D-A364-6D38F680B13B}"/>
          </ac:picMkLst>
        </pc:picChg>
        <pc:picChg chg="mod modCrop">
          <ac:chgData name="Divya Byregowda" userId="S::divya_byregowda@thbs.com::0ab3cfdc-88de-4642-8c24-047b74234a69" providerId="AD" clId="Web-{95D4FBE2-74EF-B1F3-C580-11342E73D0A1}" dt="2021-11-11T03:39:54.013" v="39" actId="14100"/>
          <ac:picMkLst>
            <pc:docMk/>
            <pc:sldMk cId="2298368271" sldId="274"/>
            <ac:picMk id="3" creationId="{6CFFE21C-E7F5-4209-8CDD-8A0C5613C305}"/>
          </ac:picMkLst>
        </pc:picChg>
      </pc:sldChg>
    </pc:docChg>
  </pc:docChgLst>
  <pc:docChgLst>
    <pc:chgData name="Divya Byregowda" userId="S::divya_byregowda@thbs.com::0ab3cfdc-88de-4642-8c24-047b74234a69" providerId="AD" clId="Web-{37F5ADFD-7F2A-7FE7-E21B-28C3FE787CB9}"/>
    <pc:docChg chg="addSld modSld">
      <pc:chgData name="Divya Byregowda" userId="S::divya_byregowda@thbs.com::0ab3cfdc-88de-4642-8c24-047b74234a69" providerId="AD" clId="Web-{37F5ADFD-7F2A-7FE7-E21B-28C3FE787CB9}" dt="2021-12-09T04:48:25.591" v="57" actId="14100"/>
      <pc:docMkLst>
        <pc:docMk/>
      </pc:docMkLst>
      <pc:sldChg chg="addSp delSp modSp new mod setBg modClrScheme chgLayout">
        <pc:chgData name="Divya Byregowda" userId="S::divya_byregowda@thbs.com::0ab3cfdc-88de-4642-8c24-047b74234a69" providerId="AD" clId="Web-{37F5ADFD-7F2A-7FE7-E21B-28C3FE787CB9}" dt="2021-12-09T04:47:21.075" v="55" actId="14100"/>
        <pc:sldMkLst>
          <pc:docMk/>
          <pc:sldMk cId="3166572993" sldId="275"/>
        </pc:sldMkLst>
        <pc:spChg chg="add del mod">
          <ac:chgData name="Divya Byregowda" userId="S::divya_byregowda@thbs.com::0ab3cfdc-88de-4642-8c24-047b74234a69" providerId="AD" clId="Web-{37F5ADFD-7F2A-7FE7-E21B-28C3FE787CB9}" dt="2021-12-09T04:46:35.779" v="45"/>
          <ac:spMkLst>
            <pc:docMk/>
            <pc:sldMk cId="3166572993" sldId="275"/>
            <ac:spMk id="2" creationId="{427F0046-245F-4F3E-A26B-6319400E7853}"/>
          </ac:spMkLst>
        </pc:spChg>
        <pc:spChg chg="add del mod">
          <ac:chgData name="Divya Byregowda" userId="S::divya_byregowda@thbs.com::0ab3cfdc-88de-4642-8c24-047b74234a69" providerId="AD" clId="Web-{37F5ADFD-7F2A-7FE7-E21B-28C3FE787CB9}" dt="2021-12-09T04:40:53.484" v="2"/>
          <ac:spMkLst>
            <pc:docMk/>
            <pc:sldMk cId="3166572993" sldId="275"/>
            <ac:spMk id="3" creationId="{82E2045C-8F90-4D52-A696-99CDFD1E1601}"/>
          </ac:spMkLst>
        </pc:spChg>
        <pc:spChg chg="add del">
          <ac:chgData name="Divya Byregowda" userId="S::divya_byregowda@thbs.com::0ab3cfdc-88de-4642-8c24-047b74234a69" providerId="AD" clId="Web-{37F5ADFD-7F2A-7FE7-E21B-28C3FE787CB9}" dt="2021-12-09T04:47:01.325" v="50"/>
          <ac:spMkLst>
            <pc:docMk/>
            <pc:sldMk cId="3166572993" sldId="275"/>
            <ac:spMk id="10" creationId="{44C5A9E5-0F35-4AA6-AF26-B90A2D47BC43}"/>
          </ac:spMkLst>
        </pc:spChg>
        <pc:spChg chg="add del">
          <ac:chgData name="Divya Byregowda" userId="S::divya_byregowda@thbs.com::0ab3cfdc-88de-4642-8c24-047b74234a69" providerId="AD" clId="Web-{37F5ADFD-7F2A-7FE7-E21B-28C3FE787CB9}" dt="2021-12-09T04:47:01.325" v="50"/>
          <ac:spMkLst>
            <pc:docMk/>
            <pc:sldMk cId="3166572993" sldId="275"/>
            <ac:spMk id="12" creationId="{4D9DB69D-7E48-4FDF-806E-F0B4BF0053DD}"/>
          </ac:spMkLst>
        </pc:spChg>
        <pc:spChg chg="add del">
          <ac:chgData name="Divya Byregowda" userId="S::divya_byregowda@thbs.com::0ab3cfdc-88de-4642-8c24-047b74234a69" providerId="AD" clId="Web-{37F5ADFD-7F2A-7FE7-E21B-28C3FE787CB9}" dt="2021-12-09T04:47:01.325" v="50"/>
          <ac:spMkLst>
            <pc:docMk/>
            <pc:sldMk cId="3166572993" sldId="275"/>
            <ac:spMk id="14" creationId="{846BF69C-4724-4F8D-8EA6-1487E9C9C4FD}"/>
          </ac:spMkLst>
        </pc:spChg>
        <pc:spChg chg="add">
          <ac:chgData name="Divya Byregowda" userId="S::divya_byregowda@thbs.com::0ab3cfdc-88de-4642-8c24-047b74234a69" providerId="AD" clId="Web-{37F5ADFD-7F2A-7FE7-E21B-28C3FE787CB9}" dt="2021-12-09T04:47:01.325" v="50"/>
          <ac:spMkLst>
            <pc:docMk/>
            <pc:sldMk cId="3166572993" sldId="275"/>
            <ac:spMk id="19" creationId="{B0EF5484-1F18-43F6-B596-CFD1939E06D0}"/>
          </ac:spMkLst>
        </pc:spChg>
        <pc:spChg chg="add">
          <ac:chgData name="Divya Byregowda" userId="S::divya_byregowda@thbs.com::0ab3cfdc-88de-4642-8c24-047b74234a69" providerId="AD" clId="Web-{37F5ADFD-7F2A-7FE7-E21B-28C3FE787CB9}" dt="2021-12-09T04:47:01.325" v="50"/>
          <ac:spMkLst>
            <pc:docMk/>
            <pc:sldMk cId="3166572993" sldId="275"/>
            <ac:spMk id="21" creationId="{10F3B4B1-0E5F-4E0B-ADF8-202569066472}"/>
          </ac:spMkLst>
        </pc:spChg>
        <pc:spChg chg="add">
          <ac:chgData name="Divya Byregowda" userId="S::divya_byregowda@thbs.com::0ab3cfdc-88de-4642-8c24-047b74234a69" providerId="AD" clId="Web-{37F5ADFD-7F2A-7FE7-E21B-28C3FE787CB9}" dt="2021-12-09T04:47:01.325" v="50"/>
          <ac:spMkLst>
            <pc:docMk/>
            <pc:sldMk cId="3166572993" sldId="275"/>
            <ac:spMk id="23" creationId="{103907F0-0940-4D45-AAD0-448D191C8FB6}"/>
          </ac:spMkLst>
        </pc:spChg>
        <pc:picChg chg="add mod ord">
          <ac:chgData name="Divya Byregowda" userId="S::divya_byregowda@thbs.com::0ab3cfdc-88de-4642-8c24-047b74234a69" providerId="AD" clId="Web-{37F5ADFD-7F2A-7FE7-E21B-28C3FE787CB9}" dt="2021-12-09T04:47:21.075" v="55" actId="14100"/>
          <ac:picMkLst>
            <pc:docMk/>
            <pc:sldMk cId="3166572993" sldId="275"/>
            <ac:picMk id="4" creationId="{D91419AD-E06C-4902-9DAE-C09F74675CD6}"/>
          </ac:picMkLst>
        </pc:picChg>
        <pc:picChg chg="add mod">
          <ac:chgData name="Divya Byregowda" userId="S::divya_byregowda@thbs.com::0ab3cfdc-88de-4642-8c24-047b74234a69" providerId="AD" clId="Web-{37F5ADFD-7F2A-7FE7-E21B-28C3FE787CB9}" dt="2021-12-09T04:47:12.372" v="53" actId="14100"/>
          <ac:picMkLst>
            <pc:docMk/>
            <pc:sldMk cId="3166572993" sldId="275"/>
            <ac:picMk id="5" creationId="{1D55EA91-51E0-416B-BE82-64F9C6AAF36D}"/>
          </ac:picMkLst>
        </pc:picChg>
      </pc:sldChg>
      <pc:sldChg chg="addSp delSp modSp new mod setBg modClrScheme delDesignElem chgLayout">
        <pc:chgData name="Divya Byregowda" userId="S::divya_byregowda@thbs.com::0ab3cfdc-88de-4642-8c24-047b74234a69" providerId="AD" clId="Web-{37F5ADFD-7F2A-7FE7-E21B-28C3FE787CB9}" dt="2021-12-09T04:48:25.591" v="57" actId="14100"/>
        <pc:sldMkLst>
          <pc:docMk/>
          <pc:sldMk cId="31373191" sldId="276"/>
        </pc:sldMkLst>
        <pc:spChg chg="del mod">
          <ac:chgData name="Divya Byregowda" userId="S::divya_byregowda@thbs.com::0ab3cfdc-88de-4642-8c24-047b74234a69" providerId="AD" clId="Web-{37F5ADFD-7F2A-7FE7-E21B-28C3FE787CB9}" dt="2021-12-09T04:46:10.248" v="40"/>
          <ac:spMkLst>
            <pc:docMk/>
            <pc:sldMk cId="31373191" sldId="276"/>
            <ac:spMk id="2" creationId="{3A3C9714-8206-4291-8D6C-D6C40B0D1EE2}"/>
          </ac:spMkLst>
        </pc:spChg>
        <pc:spChg chg="del">
          <ac:chgData name="Divya Byregowda" userId="S::divya_byregowda@thbs.com::0ab3cfdc-88de-4642-8c24-047b74234a69" providerId="AD" clId="Web-{37F5ADFD-7F2A-7FE7-E21B-28C3FE787CB9}" dt="2021-12-09T04:42:29.499" v="22"/>
          <ac:spMkLst>
            <pc:docMk/>
            <pc:sldMk cId="31373191" sldId="276"/>
            <ac:spMk id="3" creationId="{860D1503-D08B-4FCF-808E-BEBAF04D08A1}"/>
          </ac:spMkLst>
        </pc:spChg>
        <pc:spChg chg="add">
          <ac:chgData name="Divya Byregowda" userId="S::divya_byregowda@thbs.com::0ab3cfdc-88de-4642-8c24-047b74234a69" providerId="AD" clId="Web-{37F5ADFD-7F2A-7FE7-E21B-28C3FE787CB9}" dt="2021-12-09T04:46:13.920" v="41"/>
          <ac:spMkLst>
            <pc:docMk/>
            <pc:sldMk cId="31373191" sldId="276"/>
            <ac:spMk id="7" creationId="{5014DE1B-FD50-40B1-A8A5-304666E7C6AF}"/>
          </ac:spMkLst>
        </pc:spChg>
        <pc:spChg chg="add">
          <ac:chgData name="Divya Byregowda" userId="S::divya_byregowda@thbs.com::0ab3cfdc-88de-4642-8c24-047b74234a69" providerId="AD" clId="Web-{37F5ADFD-7F2A-7FE7-E21B-28C3FE787CB9}" dt="2021-12-09T04:46:13.920" v="41"/>
          <ac:spMkLst>
            <pc:docMk/>
            <pc:sldMk cId="31373191" sldId="276"/>
            <ac:spMk id="8" creationId="{91B41FE9-4F8F-4675-8668-D3330B371AF8}"/>
          </ac:spMkLst>
        </pc:spChg>
        <pc:spChg chg="add del">
          <ac:chgData name="Divya Byregowda" userId="S::divya_byregowda@thbs.com::0ab3cfdc-88de-4642-8c24-047b74234a69" providerId="AD" clId="Web-{37F5ADFD-7F2A-7FE7-E21B-28C3FE787CB9}" dt="2021-12-09T04:46:10.248" v="40"/>
          <ac:spMkLst>
            <pc:docMk/>
            <pc:sldMk cId="31373191" sldId="276"/>
            <ac:spMk id="10" creationId="{BB2B8762-61F0-4F1B-9364-D633EE9D6AF5}"/>
          </ac:spMkLst>
        </pc:spChg>
        <pc:spChg chg="add del">
          <ac:chgData name="Divya Byregowda" userId="S::divya_byregowda@thbs.com::0ab3cfdc-88de-4642-8c24-047b74234a69" providerId="AD" clId="Web-{37F5ADFD-7F2A-7FE7-E21B-28C3FE787CB9}" dt="2021-12-09T04:46:10.248" v="40"/>
          <ac:spMkLst>
            <pc:docMk/>
            <pc:sldMk cId="31373191" sldId="276"/>
            <ac:spMk id="12" creationId="{E97675C8-1328-460C-9EBF-6B446B67EAD3}"/>
          </ac:spMkLst>
        </pc:spChg>
        <pc:spChg chg="add del">
          <ac:chgData name="Divya Byregowda" userId="S::divya_byregowda@thbs.com::0ab3cfdc-88de-4642-8c24-047b74234a69" providerId="AD" clId="Web-{37F5ADFD-7F2A-7FE7-E21B-28C3FE787CB9}" dt="2021-12-09T04:46:10.248" v="40"/>
          <ac:spMkLst>
            <pc:docMk/>
            <pc:sldMk cId="31373191" sldId="276"/>
            <ac:spMk id="16" creationId="{C6417104-D4C1-4710-9982-2154A7F48492}"/>
          </ac:spMkLst>
        </pc:spChg>
        <pc:spChg chg="add del">
          <ac:chgData name="Divya Byregowda" userId="S::divya_byregowda@thbs.com::0ab3cfdc-88de-4642-8c24-047b74234a69" providerId="AD" clId="Web-{37F5ADFD-7F2A-7FE7-E21B-28C3FE787CB9}" dt="2021-12-09T04:46:10.248" v="40"/>
          <ac:spMkLst>
            <pc:docMk/>
            <pc:sldMk cId="31373191" sldId="276"/>
            <ac:spMk id="18" creationId="{626F1402-2DEC-4071-84AF-350C7BF00D43}"/>
          </ac:spMkLst>
        </pc:spChg>
        <pc:spChg chg="add del">
          <ac:chgData name="Divya Byregowda" userId="S::divya_byregowda@thbs.com::0ab3cfdc-88de-4642-8c24-047b74234a69" providerId="AD" clId="Web-{37F5ADFD-7F2A-7FE7-E21B-28C3FE787CB9}" dt="2021-12-09T04:46:10.248" v="40"/>
          <ac:spMkLst>
            <pc:docMk/>
            <pc:sldMk cId="31373191" sldId="276"/>
            <ac:spMk id="22" creationId="{DA52A394-10F4-4AA5-90E4-634D1E919DBA}"/>
          </ac:spMkLst>
        </pc:spChg>
        <pc:spChg chg="add del">
          <ac:chgData name="Divya Byregowda" userId="S::divya_byregowda@thbs.com::0ab3cfdc-88de-4642-8c24-047b74234a69" providerId="AD" clId="Web-{37F5ADFD-7F2A-7FE7-E21B-28C3FE787CB9}" dt="2021-12-09T04:46:10.248" v="40"/>
          <ac:spMkLst>
            <pc:docMk/>
            <pc:sldMk cId="31373191" sldId="276"/>
            <ac:spMk id="24" creationId="{07BDDC51-8BB2-42BE-8EA8-39B3E9AC1EF6}"/>
          </ac:spMkLst>
        </pc:spChg>
        <pc:picChg chg="add mod ord">
          <ac:chgData name="Divya Byregowda" userId="S::divya_byregowda@thbs.com::0ab3cfdc-88de-4642-8c24-047b74234a69" providerId="AD" clId="Web-{37F5ADFD-7F2A-7FE7-E21B-28C3FE787CB9}" dt="2021-12-09T04:48:25.591" v="57" actId="14100"/>
          <ac:picMkLst>
            <pc:docMk/>
            <pc:sldMk cId="31373191" sldId="276"/>
            <ac:picMk id="4" creationId="{A12DEF01-E8F5-47DD-B1B9-EC4C712A183F}"/>
          </ac:picMkLst>
        </pc:picChg>
        <pc:picChg chg="add mod">
          <ac:chgData name="Divya Byregowda" userId="S::divya_byregowda@thbs.com::0ab3cfdc-88de-4642-8c24-047b74234a69" providerId="AD" clId="Web-{37F5ADFD-7F2A-7FE7-E21B-28C3FE787CB9}" dt="2021-12-09T04:46:13.920" v="41"/>
          <ac:picMkLst>
            <pc:docMk/>
            <pc:sldMk cId="31373191" sldId="276"/>
            <ac:picMk id="5" creationId="{CF8EF0F0-A43C-4D11-A838-3C52766145C4}"/>
          </ac:picMkLst>
        </pc:picChg>
        <pc:cxnChg chg="add">
          <ac:chgData name="Divya Byregowda" userId="S::divya_byregowda@thbs.com::0ab3cfdc-88de-4642-8c24-047b74234a69" providerId="AD" clId="Web-{37F5ADFD-7F2A-7FE7-E21B-28C3FE787CB9}" dt="2021-12-09T04:46:13.920" v="41"/>
          <ac:cxnSpMkLst>
            <pc:docMk/>
            <pc:sldMk cId="31373191" sldId="276"/>
            <ac:cxnSpMk id="9" creationId="{E230929C-760C-4746-B0AE-0D09A78A8873}"/>
          </ac:cxnSpMkLst>
        </pc:cxnChg>
        <pc:cxnChg chg="add del">
          <ac:chgData name="Divya Byregowda" userId="S::divya_byregowda@thbs.com::0ab3cfdc-88de-4642-8c24-047b74234a69" providerId="AD" clId="Web-{37F5ADFD-7F2A-7FE7-E21B-28C3FE787CB9}" dt="2021-12-09T04:46:10.248" v="40"/>
          <ac:cxnSpMkLst>
            <pc:docMk/>
            <pc:sldMk cId="31373191" sldId="276"/>
            <ac:cxnSpMk id="14" creationId="{514EE78B-AF71-4195-A01B-F1165D9233BF}"/>
          </ac:cxnSpMkLst>
        </pc:cxnChg>
        <pc:cxnChg chg="add del">
          <ac:chgData name="Divya Byregowda" userId="S::divya_byregowda@thbs.com::0ab3cfdc-88de-4642-8c24-047b74234a69" providerId="AD" clId="Web-{37F5ADFD-7F2A-7FE7-E21B-28C3FE787CB9}" dt="2021-12-09T04:46:10.248" v="40"/>
          <ac:cxnSpMkLst>
            <pc:docMk/>
            <pc:sldMk cId="31373191" sldId="276"/>
            <ac:cxnSpMk id="20" creationId="{04733B62-1719-4677-A612-CA0AC0AD7482}"/>
          </ac:cxnSpMkLst>
        </pc:cxnChg>
      </pc:sldChg>
      <pc:sldChg chg="addSp delSp modSp new mod setBg">
        <pc:chgData name="Divya Byregowda" userId="S::divya_byregowda@thbs.com::0ab3cfdc-88de-4642-8c24-047b74234a69" providerId="AD" clId="Web-{37F5ADFD-7F2A-7FE7-E21B-28C3FE787CB9}" dt="2021-12-09T04:48:14.653" v="56"/>
        <pc:sldMkLst>
          <pc:docMk/>
          <pc:sldMk cId="2613641459" sldId="277"/>
        </pc:sldMkLst>
        <pc:spChg chg="del">
          <ac:chgData name="Divya Byregowda" userId="S::divya_byregowda@thbs.com::0ab3cfdc-88de-4642-8c24-047b74234a69" providerId="AD" clId="Web-{37F5ADFD-7F2A-7FE7-E21B-28C3FE787CB9}" dt="2021-12-09T04:45:40.873" v="38"/>
          <ac:spMkLst>
            <pc:docMk/>
            <pc:sldMk cId="2613641459" sldId="277"/>
            <ac:spMk id="2" creationId="{F08A7E85-4BDB-44A2-9884-B402240600F0}"/>
          </ac:spMkLst>
        </pc:spChg>
        <pc:spChg chg="del">
          <ac:chgData name="Divya Byregowda" userId="S::divya_byregowda@thbs.com::0ab3cfdc-88de-4642-8c24-047b74234a69" providerId="AD" clId="Web-{37F5ADFD-7F2A-7FE7-E21B-28C3FE787CB9}" dt="2021-12-09T04:45:26.842" v="37"/>
          <ac:spMkLst>
            <pc:docMk/>
            <pc:sldMk cId="2613641459" sldId="277"/>
            <ac:spMk id="3" creationId="{AE6EFDD6-71D8-4122-8101-5D3E8EF113CE}"/>
          </ac:spMkLst>
        </pc:spChg>
        <pc:spChg chg="add del">
          <ac:chgData name="Divya Byregowda" userId="S::divya_byregowda@thbs.com::0ab3cfdc-88de-4642-8c24-047b74234a69" providerId="AD" clId="Web-{37F5ADFD-7F2A-7FE7-E21B-28C3FE787CB9}" dt="2021-12-09T04:48:14.653" v="56"/>
          <ac:spMkLst>
            <pc:docMk/>
            <pc:sldMk cId="2613641459" sldId="277"/>
            <ac:spMk id="9" creationId="{C2579DAE-C141-48DB-810E-C070C300819E}"/>
          </ac:spMkLst>
        </pc:spChg>
        <pc:spChg chg="add del">
          <ac:chgData name="Divya Byregowda" userId="S::divya_byregowda@thbs.com::0ab3cfdc-88de-4642-8c24-047b74234a69" providerId="AD" clId="Web-{37F5ADFD-7F2A-7FE7-E21B-28C3FE787CB9}" dt="2021-12-09T04:48:14.653" v="56"/>
          <ac:spMkLst>
            <pc:docMk/>
            <pc:sldMk cId="2613641459" sldId="277"/>
            <ac:spMk id="11" creationId="{02FD90C3-6350-4D5B-9738-6E94EDF30F74}"/>
          </ac:spMkLst>
        </pc:spChg>
        <pc:spChg chg="add del">
          <ac:chgData name="Divya Byregowda" userId="S::divya_byregowda@thbs.com::0ab3cfdc-88de-4642-8c24-047b74234a69" providerId="AD" clId="Web-{37F5ADFD-7F2A-7FE7-E21B-28C3FE787CB9}" dt="2021-12-09T04:48:14.653" v="56"/>
          <ac:spMkLst>
            <pc:docMk/>
            <pc:sldMk cId="2613641459" sldId="277"/>
            <ac:spMk id="13" creationId="{41497DE5-0939-4D1D-9350-0C5E1B209C68}"/>
          </ac:spMkLst>
        </pc:spChg>
        <pc:spChg chg="add del">
          <ac:chgData name="Divya Byregowda" userId="S::divya_byregowda@thbs.com::0ab3cfdc-88de-4642-8c24-047b74234a69" providerId="AD" clId="Web-{37F5ADFD-7F2A-7FE7-E21B-28C3FE787CB9}" dt="2021-12-09T04:48:14.653" v="56"/>
          <ac:spMkLst>
            <pc:docMk/>
            <pc:sldMk cId="2613641459" sldId="277"/>
            <ac:spMk id="15" creationId="{5CCC70ED-6C63-4537-B7EB-51990D6C0A6F}"/>
          </ac:spMkLst>
        </pc:spChg>
        <pc:spChg chg="add del">
          <ac:chgData name="Divya Byregowda" userId="S::divya_byregowda@thbs.com::0ab3cfdc-88de-4642-8c24-047b74234a69" providerId="AD" clId="Web-{37F5ADFD-7F2A-7FE7-E21B-28C3FE787CB9}" dt="2021-12-09T04:48:14.653" v="56"/>
          <ac:spMkLst>
            <pc:docMk/>
            <pc:sldMk cId="2613641459" sldId="277"/>
            <ac:spMk id="17" creationId="{B76E24C1-2968-40DC-A36E-F6B85F0F0752}"/>
          </ac:spMkLst>
        </pc:spChg>
        <pc:spChg chg="add">
          <ac:chgData name="Divya Byregowda" userId="S::divya_byregowda@thbs.com::0ab3cfdc-88de-4642-8c24-047b74234a69" providerId="AD" clId="Web-{37F5ADFD-7F2A-7FE7-E21B-28C3FE787CB9}" dt="2021-12-09T04:48:14.653" v="56"/>
          <ac:spMkLst>
            <pc:docMk/>
            <pc:sldMk cId="2613641459" sldId="277"/>
            <ac:spMk id="22" creationId="{C2579DAE-C141-48DB-810E-C070C300819E}"/>
          </ac:spMkLst>
        </pc:spChg>
        <pc:spChg chg="add">
          <ac:chgData name="Divya Byregowda" userId="S::divya_byregowda@thbs.com::0ab3cfdc-88de-4642-8c24-047b74234a69" providerId="AD" clId="Web-{37F5ADFD-7F2A-7FE7-E21B-28C3FE787CB9}" dt="2021-12-09T04:48:14.653" v="56"/>
          <ac:spMkLst>
            <pc:docMk/>
            <pc:sldMk cId="2613641459" sldId="277"/>
            <ac:spMk id="24" creationId="{02FD90C3-6350-4D5B-9738-6E94EDF30F74}"/>
          </ac:spMkLst>
        </pc:spChg>
        <pc:spChg chg="add">
          <ac:chgData name="Divya Byregowda" userId="S::divya_byregowda@thbs.com::0ab3cfdc-88de-4642-8c24-047b74234a69" providerId="AD" clId="Web-{37F5ADFD-7F2A-7FE7-E21B-28C3FE787CB9}" dt="2021-12-09T04:48:14.653" v="56"/>
          <ac:spMkLst>
            <pc:docMk/>
            <pc:sldMk cId="2613641459" sldId="277"/>
            <ac:spMk id="26" creationId="{BCD2D517-BC35-4439-AC31-06DF764F25FC}"/>
          </ac:spMkLst>
        </pc:spChg>
        <pc:spChg chg="add">
          <ac:chgData name="Divya Byregowda" userId="S::divya_byregowda@thbs.com::0ab3cfdc-88de-4642-8c24-047b74234a69" providerId="AD" clId="Web-{37F5ADFD-7F2A-7FE7-E21B-28C3FE787CB9}" dt="2021-12-09T04:48:14.653" v="56"/>
          <ac:spMkLst>
            <pc:docMk/>
            <pc:sldMk cId="2613641459" sldId="277"/>
            <ac:spMk id="28" creationId="{2DD3F846-0483-40F5-A881-0C1AD2A0CAD7}"/>
          </ac:spMkLst>
        </pc:spChg>
        <pc:picChg chg="add mod ord">
          <ac:chgData name="Divya Byregowda" userId="S::divya_byregowda@thbs.com::0ab3cfdc-88de-4642-8c24-047b74234a69" providerId="AD" clId="Web-{37F5ADFD-7F2A-7FE7-E21B-28C3FE787CB9}" dt="2021-12-09T04:48:14.653" v="56"/>
          <ac:picMkLst>
            <pc:docMk/>
            <pc:sldMk cId="2613641459" sldId="277"/>
            <ac:picMk id="4" creationId="{22412770-836A-4326-89CB-9CDE36DEABE5}"/>
          </ac:picMkLst>
        </pc:picChg>
      </pc:sldChg>
    </pc:docChg>
  </pc:docChgLst>
  <pc:docChgLst>
    <pc:chgData name="Divya Byregowda" userId="S::divya_byregowda@thbs.com::0ab3cfdc-88de-4642-8c24-047b74234a69" providerId="AD" clId="Web-{CFD254C6-A84D-83C5-AF25-8801CA3D17D1}"/>
    <pc:docChg chg="addSld delSld modSld">
      <pc:chgData name="Divya Byregowda" userId="S::divya_byregowda@thbs.com::0ab3cfdc-88de-4642-8c24-047b74234a69" providerId="AD" clId="Web-{CFD254C6-A84D-83C5-AF25-8801CA3D17D1}" dt="2021-11-07T17:23:56.274" v="166" actId="14100"/>
      <pc:docMkLst>
        <pc:docMk/>
      </pc:docMkLst>
      <pc:sldChg chg="modSp">
        <pc:chgData name="Divya Byregowda" userId="S::divya_byregowda@thbs.com::0ab3cfdc-88de-4642-8c24-047b74234a69" providerId="AD" clId="Web-{CFD254C6-A84D-83C5-AF25-8801CA3D17D1}" dt="2021-11-07T15:07:15.159" v="4" actId="20577"/>
        <pc:sldMkLst>
          <pc:docMk/>
          <pc:sldMk cId="2987329412" sldId="262"/>
        </pc:sldMkLst>
        <pc:spChg chg="mod">
          <ac:chgData name="Divya Byregowda" userId="S::divya_byregowda@thbs.com::0ab3cfdc-88de-4642-8c24-047b74234a69" providerId="AD" clId="Web-{CFD254C6-A84D-83C5-AF25-8801CA3D17D1}" dt="2021-11-07T15:07:15.159" v="4" actId="20577"/>
          <ac:spMkLst>
            <pc:docMk/>
            <pc:sldMk cId="2987329412" sldId="262"/>
            <ac:spMk id="3" creationId="{E47BB4CA-1222-4BE7-AD76-2F65A170A577}"/>
          </ac:spMkLst>
        </pc:spChg>
      </pc:sldChg>
      <pc:sldChg chg="del">
        <pc:chgData name="Divya Byregowda" userId="S::divya_byregowda@thbs.com::0ab3cfdc-88de-4642-8c24-047b74234a69" providerId="AD" clId="Web-{CFD254C6-A84D-83C5-AF25-8801CA3D17D1}" dt="2021-11-07T15:07:23.363" v="5"/>
        <pc:sldMkLst>
          <pc:docMk/>
          <pc:sldMk cId="1684714439" sldId="263"/>
        </pc:sldMkLst>
      </pc:sldChg>
      <pc:sldChg chg="delSp modSp mod modClrScheme delDesignElem chgLayout">
        <pc:chgData name="Divya Byregowda" userId="S::divya_byregowda@thbs.com::0ab3cfdc-88de-4642-8c24-047b74234a69" providerId="AD" clId="Web-{CFD254C6-A84D-83C5-AF25-8801CA3D17D1}" dt="2021-11-07T15:11:09.511" v="36" actId="20577"/>
        <pc:sldMkLst>
          <pc:docMk/>
          <pc:sldMk cId="3176467810" sldId="264"/>
        </pc:sldMkLst>
        <pc:spChg chg="mod ord">
          <ac:chgData name="Divya Byregowda" userId="S::divya_byregowda@thbs.com::0ab3cfdc-88de-4642-8c24-047b74234a69" providerId="AD" clId="Web-{CFD254C6-A84D-83C5-AF25-8801CA3D17D1}" dt="2021-11-07T15:10:59.666" v="34" actId="20577"/>
          <ac:spMkLst>
            <pc:docMk/>
            <pc:sldMk cId="3176467810" sldId="264"/>
            <ac:spMk id="2" creationId="{41FA292C-71D8-4BC4-BC27-222F9CA4EA1E}"/>
          </ac:spMkLst>
        </pc:spChg>
        <pc:spChg chg="mod ord">
          <ac:chgData name="Divya Byregowda" userId="S::divya_byregowda@thbs.com::0ab3cfdc-88de-4642-8c24-047b74234a69" providerId="AD" clId="Web-{CFD254C6-A84D-83C5-AF25-8801CA3D17D1}" dt="2021-11-07T15:11:09.511" v="36" actId="20577"/>
          <ac:spMkLst>
            <pc:docMk/>
            <pc:sldMk cId="3176467810" sldId="264"/>
            <ac:spMk id="3" creationId="{88763843-02F8-45C0-80E4-B1791B354230}"/>
          </ac:spMkLst>
        </pc:spChg>
        <pc:spChg chg="del">
          <ac:chgData name="Divya Byregowda" userId="S::divya_byregowda@thbs.com::0ab3cfdc-88de-4642-8c24-047b74234a69" providerId="AD" clId="Web-{CFD254C6-A84D-83C5-AF25-8801CA3D17D1}" dt="2021-11-07T15:09:57.926" v="27"/>
          <ac:spMkLst>
            <pc:docMk/>
            <pc:sldMk cId="3176467810" sldId="264"/>
            <ac:spMk id="9" creationId="{25C8D2C1-DA83-420D-9635-D52CE066B5DA}"/>
          </ac:spMkLst>
        </pc:spChg>
        <pc:spChg chg="del">
          <ac:chgData name="Divya Byregowda" userId="S::divya_byregowda@thbs.com::0ab3cfdc-88de-4642-8c24-047b74234a69" providerId="AD" clId="Web-{CFD254C6-A84D-83C5-AF25-8801CA3D17D1}" dt="2021-11-07T15:09:57.926" v="27"/>
          <ac:spMkLst>
            <pc:docMk/>
            <pc:sldMk cId="3176467810" sldId="264"/>
            <ac:spMk id="11" creationId="{434F74C9-6A0B-409E-AD1C-45B58BE91BB8}"/>
          </ac:spMkLst>
        </pc:spChg>
        <pc:spChg chg="del">
          <ac:chgData name="Divya Byregowda" userId="S::divya_byregowda@thbs.com::0ab3cfdc-88de-4642-8c24-047b74234a69" providerId="AD" clId="Web-{CFD254C6-A84D-83C5-AF25-8801CA3D17D1}" dt="2021-11-07T15:09:57.926" v="27"/>
          <ac:spMkLst>
            <pc:docMk/>
            <pc:sldMk cId="3176467810" sldId="264"/>
            <ac:spMk id="15" creationId="{A9286AD2-18A9-4868-A4E3-7A2097A20810}"/>
          </ac:spMkLst>
        </pc:spChg>
        <pc:cxnChg chg="del">
          <ac:chgData name="Divya Byregowda" userId="S::divya_byregowda@thbs.com::0ab3cfdc-88de-4642-8c24-047b74234a69" providerId="AD" clId="Web-{CFD254C6-A84D-83C5-AF25-8801CA3D17D1}" dt="2021-11-07T15:09:57.926" v="27"/>
          <ac:cxnSpMkLst>
            <pc:docMk/>
            <pc:sldMk cId="3176467810" sldId="264"/>
            <ac:cxnSpMk id="13" creationId="{F5486A9D-1265-4B57-91E6-68E666B978BC}"/>
          </ac:cxnSpMkLst>
        </pc:cxnChg>
        <pc:cxnChg chg="del">
          <ac:chgData name="Divya Byregowda" userId="S::divya_byregowda@thbs.com::0ab3cfdc-88de-4642-8c24-047b74234a69" providerId="AD" clId="Web-{CFD254C6-A84D-83C5-AF25-8801CA3D17D1}" dt="2021-11-07T15:09:57.926" v="27"/>
          <ac:cxnSpMkLst>
            <pc:docMk/>
            <pc:sldMk cId="3176467810" sldId="264"/>
            <ac:cxnSpMk id="17" creationId="{E7A7CD63-7EC3-44F3-95D0-595C4019FF24}"/>
          </ac:cxnSpMkLst>
        </pc:cxnChg>
      </pc:sldChg>
      <pc:sldChg chg="del">
        <pc:chgData name="Divya Byregowda" userId="S::divya_byregowda@thbs.com::0ab3cfdc-88de-4642-8c24-047b74234a69" providerId="AD" clId="Web-{CFD254C6-A84D-83C5-AF25-8801CA3D17D1}" dt="2021-11-07T15:11:45.764" v="37"/>
        <pc:sldMkLst>
          <pc:docMk/>
          <pc:sldMk cId="279965071" sldId="265"/>
        </pc:sldMkLst>
      </pc:sldChg>
      <pc:sldChg chg="addSp delSp modSp new mod modClrScheme chgLayout">
        <pc:chgData name="Divya Byregowda" userId="S::divya_byregowda@thbs.com::0ab3cfdc-88de-4642-8c24-047b74234a69" providerId="AD" clId="Web-{CFD254C6-A84D-83C5-AF25-8801CA3D17D1}" dt="2021-11-07T15:34:46.088" v="99" actId="14100"/>
        <pc:sldMkLst>
          <pc:docMk/>
          <pc:sldMk cId="3007722445" sldId="268"/>
        </pc:sldMkLst>
        <pc:spChg chg="add mod">
          <ac:chgData name="Divya Byregowda" userId="S::divya_byregowda@thbs.com::0ab3cfdc-88de-4642-8c24-047b74234a69" providerId="AD" clId="Web-{CFD254C6-A84D-83C5-AF25-8801CA3D17D1}" dt="2021-11-07T15:26:52.901" v="67" actId="14100"/>
          <ac:spMkLst>
            <pc:docMk/>
            <pc:sldMk cId="3007722445" sldId="268"/>
            <ac:spMk id="2" creationId="{4C3450AE-10F6-469F-A6E5-CE73923188B8}"/>
          </ac:spMkLst>
        </pc:spChg>
        <pc:spChg chg="add del mod">
          <ac:chgData name="Divya Byregowda" userId="S::divya_byregowda@thbs.com::0ab3cfdc-88de-4642-8c24-047b74234a69" providerId="AD" clId="Web-{CFD254C6-A84D-83C5-AF25-8801CA3D17D1}" dt="2021-11-07T15:25:53.239" v="56"/>
          <ac:spMkLst>
            <pc:docMk/>
            <pc:sldMk cId="3007722445" sldId="268"/>
            <ac:spMk id="3" creationId="{5DDBE960-703E-41C6-86D5-6AAF3292E67C}"/>
          </ac:spMkLst>
        </pc:spChg>
        <pc:picChg chg="add mod ord modCrop">
          <ac:chgData name="Divya Byregowda" userId="S::divya_byregowda@thbs.com::0ab3cfdc-88de-4642-8c24-047b74234a69" providerId="AD" clId="Web-{CFD254C6-A84D-83C5-AF25-8801CA3D17D1}" dt="2021-11-07T15:34:46.088" v="99" actId="14100"/>
          <ac:picMkLst>
            <pc:docMk/>
            <pc:sldMk cId="3007722445" sldId="268"/>
            <ac:picMk id="4" creationId="{8B7D129B-911C-4920-8EA9-7047B9DBCFF7}"/>
          </ac:picMkLst>
        </pc:picChg>
        <pc:picChg chg="add mod modCrop">
          <ac:chgData name="Divya Byregowda" userId="S::divya_byregowda@thbs.com::0ab3cfdc-88de-4642-8c24-047b74234a69" providerId="AD" clId="Web-{CFD254C6-A84D-83C5-AF25-8801CA3D17D1}" dt="2021-11-07T15:34:35.915" v="97" actId="14100"/>
          <ac:picMkLst>
            <pc:docMk/>
            <pc:sldMk cId="3007722445" sldId="268"/>
            <ac:picMk id="5" creationId="{B5E3EE51-0DA3-4029-804B-B3B7FCF195B4}"/>
          </ac:picMkLst>
        </pc:picChg>
      </pc:sldChg>
      <pc:sldChg chg="addSp delSp modSp new mod setBg modClrScheme chgLayout">
        <pc:chgData name="Divya Byregowda" userId="S::divya_byregowda@thbs.com::0ab3cfdc-88de-4642-8c24-047b74234a69" providerId="AD" clId="Web-{CFD254C6-A84D-83C5-AF25-8801CA3D17D1}" dt="2021-11-07T17:23:43.399" v="165"/>
        <pc:sldMkLst>
          <pc:docMk/>
          <pc:sldMk cId="2230961271" sldId="269"/>
        </pc:sldMkLst>
        <pc:spChg chg="del">
          <ac:chgData name="Divya Byregowda" userId="S::divya_byregowda@thbs.com::0ab3cfdc-88de-4642-8c24-047b74234a69" providerId="AD" clId="Web-{CFD254C6-A84D-83C5-AF25-8801CA3D17D1}" dt="2021-11-07T17:20:14.024" v="146"/>
          <ac:spMkLst>
            <pc:docMk/>
            <pc:sldMk cId="2230961271" sldId="269"/>
            <ac:spMk id="2" creationId="{B75EF718-2053-4ED6-9CD3-FE1EE62C967B}"/>
          </ac:spMkLst>
        </pc:spChg>
        <pc:spChg chg="del">
          <ac:chgData name="Divya Byregowda" userId="S::divya_byregowda@thbs.com::0ab3cfdc-88de-4642-8c24-047b74234a69" providerId="AD" clId="Web-{CFD254C6-A84D-83C5-AF25-8801CA3D17D1}" dt="2021-11-07T17:03:34.585" v="101"/>
          <ac:spMkLst>
            <pc:docMk/>
            <pc:sldMk cId="2230961271" sldId="269"/>
            <ac:spMk id="3" creationId="{A0593335-AD9B-4AB1-BA73-7D588620FBAB}"/>
          </ac:spMkLst>
        </pc:spChg>
        <pc:spChg chg="add del mod">
          <ac:chgData name="Divya Byregowda" userId="S::divya_byregowda@thbs.com::0ab3cfdc-88de-4642-8c24-047b74234a69" providerId="AD" clId="Web-{CFD254C6-A84D-83C5-AF25-8801CA3D17D1}" dt="2021-11-07T17:20:14.024" v="146"/>
          <ac:spMkLst>
            <pc:docMk/>
            <pc:sldMk cId="2230961271" sldId="269"/>
            <ac:spMk id="8" creationId="{C62B0199-8B61-402D-BBD9-1CE293D324A6}"/>
          </ac:spMkLst>
        </pc:spChg>
        <pc:spChg chg="add del">
          <ac:chgData name="Divya Byregowda" userId="S::divya_byregowda@thbs.com::0ab3cfdc-88de-4642-8c24-047b74234a69" providerId="AD" clId="Web-{CFD254C6-A84D-83C5-AF25-8801CA3D17D1}" dt="2021-11-07T17:23:12.477" v="161"/>
          <ac:spMkLst>
            <pc:docMk/>
            <pc:sldMk cId="2230961271" sldId="269"/>
            <ac:spMk id="11" creationId="{25ED69BC-66D4-439D-9739-69DA08317B18}"/>
          </ac:spMkLst>
        </pc:spChg>
        <pc:spChg chg="add del">
          <ac:chgData name="Divya Byregowda" userId="S::divya_byregowda@thbs.com::0ab3cfdc-88de-4642-8c24-047b74234a69" providerId="AD" clId="Web-{CFD254C6-A84D-83C5-AF25-8801CA3D17D1}" dt="2021-11-07T17:23:12.477" v="161"/>
          <ac:spMkLst>
            <pc:docMk/>
            <pc:sldMk cId="2230961271" sldId="269"/>
            <ac:spMk id="13" creationId="{9D7312F7-2B85-4A98-BE37-BB99514D3508}"/>
          </ac:spMkLst>
        </pc:spChg>
        <pc:picChg chg="add del mod ord modCrop">
          <ac:chgData name="Divya Byregowda" userId="S::divya_byregowda@thbs.com::0ab3cfdc-88de-4642-8c24-047b74234a69" providerId="AD" clId="Web-{CFD254C6-A84D-83C5-AF25-8801CA3D17D1}" dt="2021-11-07T17:19:55.040" v="143"/>
          <ac:picMkLst>
            <pc:docMk/>
            <pc:sldMk cId="2230961271" sldId="269"/>
            <ac:picMk id="4" creationId="{76E5B9A8-8E0A-4EBB-A9A6-6FB9F2F8E43E}"/>
          </ac:picMkLst>
        </pc:picChg>
        <pc:picChg chg="add del mod">
          <ac:chgData name="Divya Byregowda" userId="S::divya_byregowda@thbs.com::0ab3cfdc-88de-4642-8c24-047b74234a69" providerId="AD" clId="Web-{CFD254C6-A84D-83C5-AF25-8801CA3D17D1}" dt="2021-11-07T17:05:16.662" v="111"/>
          <ac:picMkLst>
            <pc:docMk/>
            <pc:sldMk cId="2230961271" sldId="269"/>
            <ac:picMk id="5" creationId="{B1EC3591-EC3F-420A-BA9C-E8BBD8356CFA}"/>
          </ac:picMkLst>
        </pc:picChg>
        <pc:picChg chg="add mod modCrop">
          <ac:chgData name="Divya Byregowda" userId="S::divya_byregowda@thbs.com::0ab3cfdc-88de-4642-8c24-047b74234a69" providerId="AD" clId="Web-{CFD254C6-A84D-83C5-AF25-8801CA3D17D1}" dt="2021-11-07T17:23:43.399" v="165"/>
          <ac:picMkLst>
            <pc:docMk/>
            <pc:sldMk cId="2230961271" sldId="269"/>
            <ac:picMk id="6" creationId="{FFD2ED69-5198-4C91-83DE-2A9412364143}"/>
          </ac:picMkLst>
        </pc:picChg>
      </pc:sldChg>
      <pc:sldChg chg="addSp delSp modSp new mod modClrScheme chgLayout">
        <pc:chgData name="Divya Byregowda" userId="S::divya_byregowda@thbs.com::0ab3cfdc-88de-4642-8c24-047b74234a69" providerId="AD" clId="Web-{CFD254C6-A84D-83C5-AF25-8801CA3D17D1}" dt="2021-11-07T17:23:56.274" v="166" actId="14100"/>
        <pc:sldMkLst>
          <pc:docMk/>
          <pc:sldMk cId="98437372" sldId="270"/>
        </pc:sldMkLst>
        <pc:spChg chg="del">
          <ac:chgData name="Divya Byregowda" userId="S::divya_byregowda@thbs.com::0ab3cfdc-88de-4642-8c24-047b74234a69" providerId="AD" clId="Web-{CFD254C6-A84D-83C5-AF25-8801CA3D17D1}" dt="2021-11-07T17:21:27.572" v="156"/>
          <ac:spMkLst>
            <pc:docMk/>
            <pc:sldMk cId="98437372" sldId="270"/>
            <ac:spMk id="2" creationId="{10E1FE87-BDA5-400E-85DE-B0F533D894D8}"/>
          </ac:spMkLst>
        </pc:spChg>
        <pc:spChg chg="del">
          <ac:chgData name="Divya Byregowda" userId="S::divya_byregowda@thbs.com::0ab3cfdc-88de-4642-8c24-047b74234a69" providerId="AD" clId="Web-{CFD254C6-A84D-83C5-AF25-8801CA3D17D1}" dt="2021-11-07T17:21:27.572" v="156"/>
          <ac:spMkLst>
            <pc:docMk/>
            <pc:sldMk cId="98437372" sldId="270"/>
            <ac:spMk id="3" creationId="{CA1D9507-D508-4159-8643-F8F9644B7F0F}"/>
          </ac:spMkLst>
        </pc:spChg>
        <pc:picChg chg="add mod modCrop">
          <ac:chgData name="Divya Byregowda" userId="S::divya_byregowda@thbs.com::0ab3cfdc-88de-4642-8c24-047b74234a69" providerId="AD" clId="Web-{CFD254C6-A84D-83C5-AF25-8801CA3D17D1}" dt="2021-11-07T17:23:56.274" v="166" actId="14100"/>
          <ac:picMkLst>
            <pc:docMk/>
            <pc:sldMk cId="98437372" sldId="270"/>
            <ac:picMk id="5" creationId="{686BD0DE-6642-4E4C-BD83-802D9FF03F12}"/>
          </ac:picMkLst>
        </pc:picChg>
      </pc:sldChg>
    </pc:docChg>
  </pc:docChgLst>
  <pc:docChgLst>
    <pc:chgData name="Divya Byregowda" userId="S::divya_byregowda@thbs.com::0ab3cfdc-88de-4642-8c24-047b74234a69" providerId="AD" clId="Web-{CC5A6AB8-1AA0-EBA8-3FBA-DCC2B44E6B70}"/>
    <pc:docChg chg="addSld delSld modSld">
      <pc:chgData name="Divya Byregowda" userId="S::divya_byregowda@thbs.com::0ab3cfdc-88de-4642-8c24-047b74234a69" providerId="AD" clId="Web-{CC5A6AB8-1AA0-EBA8-3FBA-DCC2B44E6B70}" dt="2021-11-08T07:04:38.689" v="90"/>
      <pc:docMkLst>
        <pc:docMk/>
      </pc:docMkLst>
      <pc:sldChg chg="del">
        <pc:chgData name="Divya Byregowda" userId="S::divya_byregowda@thbs.com::0ab3cfdc-88de-4642-8c24-047b74234a69" providerId="AD" clId="Web-{CC5A6AB8-1AA0-EBA8-3FBA-DCC2B44E6B70}" dt="2021-11-08T03:20:58.292" v="8"/>
        <pc:sldMkLst>
          <pc:docMk/>
          <pc:sldMk cId="3007722445" sldId="268"/>
        </pc:sldMkLst>
      </pc:sldChg>
      <pc:sldChg chg="addSp delSp modSp">
        <pc:chgData name="Divya Byregowda" userId="S::divya_byregowda@thbs.com::0ab3cfdc-88de-4642-8c24-047b74234a69" providerId="AD" clId="Web-{CC5A6AB8-1AA0-EBA8-3FBA-DCC2B44E6B70}" dt="2021-11-08T03:21:14.871" v="9"/>
        <pc:sldMkLst>
          <pc:docMk/>
          <pc:sldMk cId="98437372" sldId="270"/>
        </pc:sldMkLst>
        <pc:picChg chg="add del mod">
          <ac:chgData name="Divya Byregowda" userId="S::divya_byregowda@thbs.com::0ab3cfdc-88de-4642-8c24-047b74234a69" providerId="AD" clId="Web-{CC5A6AB8-1AA0-EBA8-3FBA-DCC2B44E6B70}" dt="2021-11-08T03:19:53.354" v="1"/>
          <ac:picMkLst>
            <pc:docMk/>
            <pc:sldMk cId="98437372" sldId="270"/>
            <ac:picMk id="2" creationId="{B03C41DE-0E59-4A3D-837C-744199278B73}"/>
          </ac:picMkLst>
        </pc:picChg>
        <pc:picChg chg="add del mod">
          <ac:chgData name="Divya Byregowda" userId="S::divya_byregowda@thbs.com::0ab3cfdc-88de-4642-8c24-047b74234a69" providerId="AD" clId="Web-{CC5A6AB8-1AA0-EBA8-3FBA-DCC2B44E6B70}" dt="2021-11-08T03:21:14.871" v="9"/>
          <ac:picMkLst>
            <pc:docMk/>
            <pc:sldMk cId="98437372" sldId="270"/>
            <ac:picMk id="3" creationId="{40196CC4-7333-487C-BADE-7331E30DE2CC}"/>
          </ac:picMkLst>
        </pc:picChg>
      </pc:sldChg>
      <pc:sldChg chg="new del">
        <pc:chgData name="Divya Byregowda" userId="S::divya_byregowda@thbs.com::0ab3cfdc-88de-4642-8c24-047b74234a69" providerId="AD" clId="Web-{CC5A6AB8-1AA0-EBA8-3FBA-DCC2B44E6B70}" dt="2021-11-08T03:21:19.183" v="10"/>
        <pc:sldMkLst>
          <pc:docMk/>
          <pc:sldMk cId="4033804085" sldId="271"/>
        </pc:sldMkLst>
      </pc:sldChg>
      <pc:sldChg chg="add replId">
        <pc:chgData name="Divya Byregowda" userId="S::divya_byregowda@thbs.com::0ab3cfdc-88de-4642-8c24-047b74234a69" providerId="AD" clId="Web-{CC5A6AB8-1AA0-EBA8-3FBA-DCC2B44E6B70}" dt="2021-11-08T03:20:50.073" v="7"/>
        <pc:sldMkLst>
          <pc:docMk/>
          <pc:sldMk cId="444759665" sldId="272"/>
        </pc:sldMkLst>
      </pc:sldChg>
      <pc:sldChg chg="addSp delSp modSp new mod setBg modClrScheme chgLayout">
        <pc:chgData name="Divya Byregowda" userId="S::divya_byregowda@thbs.com::0ab3cfdc-88de-4642-8c24-047b74234a69" providerId="AD" clId="Web-{CC5A6AB8-1AA0-EBA8-3FBA-DCC2B44E6B70}" dt="2021-11-08T07:04:38.689" v="90"/>
        <pc:sldMkLst>
          <pc:docMk/>
          <pc:sldMk cId="642324117" sldId="273"/>
        </pc:sldMkLst>
        <pc:spChg chg="del">
          <ac:chgData name="Divya Byregowda" userId="S::divya_byregowda@thbs.com::0ab3cfdc-88de-4642-8c24-047b74234a69" providerId="AD" clId="Web-{CC5A6AB8-1AA0-EBA8-3FBA-DCC2B44E6B70}" dt="2021-11-08T03:25:11.312" v="40"/>
          <ac:spMkLst>
            <pc:docMk/>
            <pc:sldMk cId="642324117" sldId="273"/>
            <ac:spMk id="2" creationId="{37231941-9DAF-4D24-9DDF-DB2D4FECE713}"/>
          </ac:spMkLst>
        </pc:spChg>
        <pc:spChg chg="del">
          <ac:chgData name="Divya Byregowda" userId="S::divya_byregowda@thbs.com::0ab3cfdc-88de-4642-8c24-047b74234a69" providerId="AD" clId="Web-{CC5A6AB8-1AA0-EBA8-3FBA-DCC2B44E6B70}" dt="2021-11-08T03:21:33.668" v="12"/>
          <ac:spMkLst>
            <pc:docMk/>
            <pc:sldMk cId="642324117" sldId="273"/>
            <ac:spMk id="3" creationId="{C39BB186-7BC4-45D2-8E52-A45641A47D6A}"/>
          </ac:spMkLst>
        </pc:spChg>
        <pc:spChg chg="add del mod">
          <ac:chgData name="Divya Byregowda" userId="S::divya_byregowda@thbs.com::0ab3cfdc-88de-4642-8c24-047b74234a69" providerId="AD" clId="Web-{CC5A6AB8-1AA0-EBA8-3FBA-DCC2B44E6B70}" dt="2021-11-08T03:21:50.449" v="14"/>
          <ac:spMkLst>
            <pc:docMk/>
            <pc:sldMk cId="642324117" sldId="273"/>
            <ac:spMk id="6" creationId="{D6C664D4-3CE5-48A1-97EE-7A9B959D1DE7}"/>
          </ac:spMkLst>
        </pc:spChg>
        <pc:spChg chg="add del mod">
          <ac:chgData name="Divya Byregowda" userId="S::divya_byregowda@thbs.com::0ab3cfdc-88de-4642-8c24-047b74234a69" providerId="AD" clId="Web-{CC5A6AB8-1AA0-EBA8-3FBA-DCC2B44E6B70}" dt="2021-11-08T03:22:30.684" v="17"/>
          <ac:spMkLst>
            <pc:docMk/>
            <pc:sldMk cId="642324117" sldId="273"/>
            <ac:spMk id="9" creationId="{957B06B1-0C50-43AA-A550-2ACA8E8360DC}"/>
          </ac:spMkLst>
        </pc:spChg>
        <pc:spChg chg="add del">
          <ac:chgData name="Divya Byregowda" userId="S::divya_byregowda@thbs.com::0ab3cfdc-88de-4642-8c24-047b74234a69" providerId="AD" clId="Web-{CC5A6AB8-1AA0-EBA8-3FBA-DCC2B44E6B70}" dt="2021-11-08T03:28:52.534" v="75"/>
          <ac:spMkLst>
            <pc:docMk/>
            <pc:sldMk cId="642324117" sldId="273"/>
            <ac:spMk id="13" creationId="{44C5A9E5-0F35-4AA6-AF26-B90A2D47BC43}"/>
          </ac:spMkLst>
        </pc:spChg>
        <pc:spChg chg="add del">
          <ac:chgData name="Divya Byregowda" userId="S::divya_byregowda@thbs.com::0ab3cfdc-88de-4642-8c24-047b74234a69" providerId="AD" clId="Web-{CC5A6AB8-1AA0-EBA8-3FBA-DCC2B44E6B70}" dt="2021-11-08T03:28:52.534" v="75"/>
          <ac:spMkLst>
            <pc:docMk/>
            <pc:sldMk cId="642324117" sldId="273"/>
            <ac:spMk id="14" creationId="{4D9DB69D-7E48-4FDF-806E-F0B4BF0053DD}"/>
          </ac:spMkLst>
        </pc:spChg>
        <pc:spChg chg="add del">
          <ac:chgData name="Divya Byregowda" userId="S::divya_byregowda@thbs.com::0ab3cfdc-88de-4642-8c24-047b74234a69" providerId="AD" clId="Web-{CC5A6AB8-1AA0-EBA8-3FBA-DCC2B44E6B70}" dt="2021-11-08T03:28:52.534" v="75"/>
          <ac:spMkLst>
            <pc:docMk/>
            <pc:sldMk cId="642324117" sldId="273"/>
            <ac:spMk id="15" creationId="{846BF69C-4724-4F8D-8EA6-1487E9C9C4FD}"/>
          </ac:spMkLst>
        </pc:spChg>
        <pc:spChg chg="add del">
          <ac:chgData name="Divya Byregowda" userId="S::divya_byregowda@thbs.com::0ab3cfdc-88de-4642-8c24-047b74234a69" providerId="AD" clId="Web-{CC5A6AB8-1AA0-EBA8-3FBA-DCC2B44E6B70}" dt="2021-11-08T03:28:40.159" v="73"/>
          <ac:spMkLst>
            <pc:docMk/>
            <pc:sldMk cId="642324117" sldId="273"/>
            <ac:spMk id="16" creationId="{BB2B8762-61F0-4F1B-9364-D633EE9D6AF5}"/>
          </ac:spMkLst>
        </pc:spChg>
        <pc:spChg chg="add del">
          <ac:chgData name="Divya Byregowda" userId="S::divya_byregowda@thbs.com::0ab3cfdc-88de-4642-8c24-047b74234a69" providerId="AD" clId="Web-{CC5A6AB8-1AA0-EBA8-3FBA-DCC2B44E6B70}" dt="2021-11-08T07:04:29.830" v="87"/>
          <ac:spMkLst>
            <pc:docMk/>
            <pc:sldMk cId="642324117" sldId="273"/>
            <ac:spMk id="17" creationId="{A459ADE6-39B5-4D2B-B804-9E7F4F18C64B}"/>
          </ac:spMkLst>
        </pc:spChg>
        <pc:spChg chg="add del">
          <ac:chgData name="Divya Byregowda" userId="S::divya_byregowda@thbs.com::0ab3cfdc-88de-4642-8c24-047b74234a69" providerId="AD" clId="Web-{CC5A6AB8-1AA0-EBA8-3FBA-DCC2B44E6B70}" dt="2021-11-08T03:28:40.159" v="73"/>
          <ac:spMkLst>
            <pc:docMk/>
            <pc:sldMk cId="642324117" sldId="273"/>
            <ac:spMk id="18" creationId="{E97675C8-1328-460C-9EBF-6B446B67EAD3}"/>
          </ac:spMkLst>
        </pc:spChg>
        <pc:spChg chg="add del">
          <ac:chgData name="Divya Byregowda" userId="S::divya_byregowda@thbs.com::0ab3cfdc-88de-4642-8c24-047b74234a69" providerId="AD" clId="Web-{CC5A6AB8-1AA0-EBA8-3FBA-DCC2B44E6B70}" dt="2021-11-08T07:04:29.830" v="87"/>
          <ac:spMkLst>
            <pc:docMk/>
            <pc:sldMk cId="642324117" sldId="273"/>
            <ac:spMk id="19" creationId="{7883968A-0790-403A-8861-3A61F1595143}"/>
          </ac:spMkLst>
        </pc:spChg>
        <pc:spChg chg="add del">
          <ac:chgData name="Divya Byregowda" userId="S::divya_byregowda@thbs.com::0ab3cfdc-88de-4642-8c24-047b74234a69" providerId="AD" clId="Web-{CC5A6AB8-1AA0-EBA8-3FBA-DCC2B44E6B70}" dt="2021-11-08T03:28:40.159" v="73"/>
          <ac:spMkLst>
            <pc:docMk/>
            <pc:sldMk cId="642324117" sldId="273"/>
            <ac:spMk id="22" creationId="{2AD83CFE-1CA3-4832-A4B9-C48CD1347C03}"/>
          </ac:spMkLst>
        </pc:spChg>
        <pc:spChg chg="add del">
          <ac:chgData name="Divya Byregowda" userId="S::divya_byregowda@thbs.com::0ab3cfdc-88de-4642-8c24-047b74234a69" providerId="AD" clId="Web-{CC5A6AB8-1AA0-EBA8-3FBA-DCC2B44E6B70}" dt="2021-11-08T07:04:29.830" v="87"/>
          <ac:spMkLst>
            <pc:docMk/>
            <pc:sldMk cId="642324117" sldId="273"/>
            <ac:spMk id="23" creationId="{CCBD7F24-76AF-485A-8CDA-BD14BB87DAED}"/>
          </ac:spMkLst>
        </pc:spChg>
        <pc:spChg chg="add del">
          <ac:chgData name="Divya Byregowda" userId="S::divya_byregowda@thbs.com::0ab3cfdc-88de-4642-8c24-047b74234a69" providerId="AD" clId="Web-{CC5A6AB8-1AA0-EBA8-3FBA-DCC2B44E6B70}" dt="2021-11-08T03:28:40.159" v="73"/>
          <ac:spMkLst>
            <pc:docMk/>
            <pc:sldMk cId="642324117" sldId="273"/>
            <ac:spMk id="24" creationId="{BC98641C-7F74-435D-996F-A4387A3C3C26}"/>
          </ac:spMkLst>
        </pc:spChg>
        <pc:spChg chg="add del">
          <ac:chgData name="Divya Byregowda" userId="S::divya_byregowda@thbs.com::0ab3cfdc-88de-4642-8c24-047b74234a69" providerId="AD" clId="Web-{CC5A6AB8-1AA0-EBA8-3FBA-DCC2B44E6B70}" dt="2021-11-08T03:28:40.159" v="73"/>
          <ac:spMkLst>
            <pc:docMk/>
            <pc:sldMk cId="642324117" sldId="273"/>
            <ac:spMk id="26" creationId="{F530C0F6-C8DF-4539-B30C-8105DB618C20}"/>
          </ac:spMkLst>
        </pc:spChg>
        <pc:spChg chg="add del">
          <ac:chgData name="Divya Byregowda" userId="S::divya_byregowda@thbs.com::0ab3cfdc-88de-4642-8c24-047b74234a69" providerId="AD" clId="Web-{CC5A6AB8-1AA0-EBA8-3FBA-DCC2B44E6B70}" dt="2021-11-08T07:04:29.830" v="87"/>
          <ac:spMkLst>
            <pc:docMk/>
            <pc:sldMk cId="642324117" sldId="273"/>
            <ac:spMk id="27" creationId="{DBC45491-5547-43EE-A47D-B35FF1E5D1EC}"/>
          </ac:spMkLst>
        </pc:spChg>
        <pc:spChg chg="add del">
          <ac:chgData name="Divya Byregowda" userId="S::divya_byregowda@thbs.com::0ab3cfdc-88de-4642-8c24-047b74234a69" providerId="AD" clId="Web-{CC5A6AB8-1AA0-EBA8-3FBA-DCC2B44E6B70}" dt="2021-11-08T03:28:40.159" v="73"/>
          <ac:spMkLst>
            <pc:docMk/>
            <pc:sldMk cId="642324117" sldId="273"/>
            <ac:spMk id="28" creationId="{BAE51241-AA8B-4B82-9C59-6738DB85674C}"/>
          </ac:spMkLst>
        </pc:spChg>
        <pc:spChg chg="add del">
          <ac:chgData name="Divya Byregowda" userId="S::divya_byregowda@thbs.com::0ab3cfdc-88de-4642-8c24-047b74234a69" providerId="AD" clId="Web-{CC5A6AB8-1AA0-EBA8-3FBA-DCC2B44E6B70}" dt="2021-11-08T07:04:29.830" v="87"/>
          <ac:spMkLst>
            <pc:docMk/>
            <pc:sldMk cId="642324117" sldId="273"/>
            <ac:spMk id="29" creationId="{83EC4747-42A5-473A-BE8A-E5B5FE37ED21}"/>
          </ac:spMkLst>
        </pc:spChg>
        <pc:spChg chg="add del">
          <ac:chgData name="Divya Byregowda" userId="S::divya_byregowda@thbs.com::0ab3cfdc-88de-4642-8c24-047b74234a69" providerId="AD" clId="Web-{CC5A6AB8-1AA0-EBA8-3FBA-DCC2B44E6B70}" dt="2021-11-08T07:04:29.830" v="87"/>
          <ac:spMkLst>
            <pc:docMk/>
            <pc:sldMk cId="642324117" sldId="273"/>
            <ac:spMk id="30" creationId="{44CED4F7-01F5-434A-A0BB-233942471D65}"/>
          </ac:spMkLst>
        </pc:spChg>
        <pc:picChg chg="add del mod">
          <ac:chgData name="Divya Byregowda" userId="S::divya_byregowda@thbs.com::0ab3cfdc-88de-4642-8c24-047b74234a69" providerId="AD" clId="Web-{CC5A6AB8-1AA0-EBA8-3FBA-DCC2B44E6B70}" dt="2021-11-08T07:04:38.689" v="90"/>
          <ac:picMkLst>
            <pc:docMk/>
            <pc:sldMk cId="642324117" sldId="273"/>
            <ac:picMk id="2" creationId="{C8816186-8BE9-4753-B0A1-C270763D45D4}"/>
          </ac:picMkLst>
        </pc:picChg>
        <pc:picChg chg="add del mod ord">
          <ac:chgData name="Divya Byregowda" userId="S::divya_byregowda@thbs.com::0ab3cfdc-88de-4642-8c24-047b74234a69" providerId="AD" clId="Web-{CC5A6AB8-1AA0-EBA8-3FBA-DCC2B44E6B70}" dt="2021-11-08T03:21:40.059" v="13"/>
          <ac:picMkLst>
            <pc:docMk/>
            <pc:sldMk cId="642324117" sldId="273"/>
            <ac:picMk id="4" creationId="{4904EF2C-7610-4294-9173-18048BD7E779}"/>
          </ac:picMkLst>
        </pc:picChg>
        <pc:picChg chg="add del mod ord">
          <ac:chgData name="Divya Byregowda" userId="S::divya_byregowda@thbs.com::0ab3cfdc-88de-4642-8c24-047b74234a69" providerId="AD" clId="Web-{CC5A6AB8-1AA0-EBA8-3FBA-DCC2B44E6B70}" dt="2021-11-08T03:22:15.559" v="16"/>
          <ac:picMkLst>
            <pc:docMk/>
            <pc:sldMk cId="642324117" sldId="273"/>
            <ac:picMk id="7" creationId="{7D34684A-F897-4947-BA48-2D7B9B6C24EA}"/>
          </ac:picMkLst>
        </pc:picChg>
        <pc:picChg chg="add mod ord modCrop">
          <ac:chgData name="Divya Byregowda" userId="S::divya_byregowda@thbs.com::0ab3cfdc-88de-4642-8c24-047b74234a69" providerId="AD" clId="Web-{CC5A6AB8-1AA0-EBA8-3FBA-DCC2B44E6B70}" dt="2021-11-08T07:04:29.830" v="87"/>
          <ac:picMkLst>
            <pc:docMk/>
            <pc:sldMk cId="642324117" sldId="273"/>
            <ac:picMk id="10" creationId="{7C2AD1FA-22CD-4FAD-88C0-140E0AFDB73D}"/>
          </ac:picMkLst>
        </pc:picChg>
        <pc:picChg chg="add mod ord modCrop">
          <ac:chgData name="Divya Byregowda" userId="S::divya_byregowda@thbs.com::0ab3cfdc-88de-4642-8c24-047b74234a69" providerId="AD" clId="Web-{CC5A6AB8-1AA0-EBA8-3FBA-DCC2B44E6B70}" dt="2021-11-08T07:04:29.830" v="87"/>
          <ac:picMkLst>
            <pc:docMk/>
            <pc:sldMk cId="642324117" sldId="273"/>
            <ac:picMk id="11" creationId="{7E5BE12A-73B4-43BC-B24D-A6B961B4D540}"/>
          </ac:picMkLst>
        </pc:picChg>
        <pc:cxnChg chg="add del">
          <ac:chgData name="Divya Byregowda" userId="S::divya_byregowda@thbs.com::0ab3cfdc-88de-4642-8c24-047b74234a69" providerId="AD" clId="Web-{CC5A6AB8-1AA0-EBA8-3FBA-DCC2B44E6B70}" dt="2021-11-08T03:28:40.159" v="73"/>
          <ac:cxnSpMkLst>
            <pc:docMk/>
            <pc:sldMk cId="642324117" sldId="273"/>
            <ac:cxnSpMk id="20" creationId="{514EE78B-AF71-4195-A01B-F1165D9233BF}"/>
          </ac:cxnSpMkLst>
        </pc:cxnChg>
        <pc:cxnChg chg="add del">
          <ac:chgData name="Divya Byregowda" userId="S::divya_byregowda@thbs.com::0ab3cfdc-88de-4642-8c24-047b74234a69" providerId="AD" clId="Web-{CC5A6AB8-1AA0-EBA8-3FBA-DCC2B44E6B70}" dt="2021-11-08T07:04:29.830" v="87"/>
          <ac:cxnSpMkLst>
            <pc:docMk/>
            <pc:sldMk cId="642324117" sldId="273"/>
            <ac:cxnSpMk id="21" creationId="{4E9A2888-251D-4ACC-9A39-8C65906F5285}"/>
          </ac:cxnSpMkLst>
        </pc:cxnChg>
        <pc:cxnChg chg="add del">
          <ac:chgData name="Divya Byregowda" userId="S::divya_byregowda@thbs.com::0ab3cfdc-88de-4642-8c24-047b74234a69" providerId="AD" clId="Web-{CC5A6AB8-1AA0-EBA8-3FBA-DCC2B44E6B70}" dt="2021-11-08T07:04:29.830" v="87"/>
          <ac:cxnSpMkLst>
            <pc:docMk/>
            <pc:sldMk cId="642324117" sldId="273"/>
            <ac:cxnSpMk id="25" creationId="{547DDE70-3D61-4ED7-B056-AB206613206F}"/>
          </ac:cxnSpMkLst>
        </pc:cxnChg>
      </pc:sldChg>
      <pc:sldChg chg="addSp modSp new">
        <pc:chgData name="Divya Byregowda" userId="S::divya_byregowda@thbs.com::0ab3cfdc-88de-4642-8c24-047b74234a69" providerId="AD" clId="Web-{CC5A6AB8-1AA0-EBA8-3FBA-DCC2B44E6B70}" dt="2021-11-08T03:28:19.549" v="70" actId="14100"/>
        <pc:sldMkLst>
          <pc:docMk/>
          <pc:sldMk cId="2298368271" sldId="274"/>
        </pc:sldMkLst>
        <pc:picChg chg="add mod modCrop">
          <ac:chgData name="Divya Byregowda" userId="S::divya_byregowda@thbs.com::0ab3cfdc-88de-4642-8c24-047b74234a69" providerId="AD" clId="Web-{CC5A6AB8-1AA0-EBA8-3FBA-DCC2B44E6B70}" dt="2021-11-08T03:26:45.360" v="53" actId="14100"/>
          <ac:picMkLst>
            <pc:docMk/>
            <pc:sldMk cId="2298368271" sldId="274"/>
            <ac:picMk id="2" creationId="{2A4BEA6D-1D4C-4E8D-A364-6D38F680B13B}"/>
          </ac:picMkLst>
        </pc:picChg>
        <pc:picChg chg="add mod modCrop">
          <ac:chgData name="Divya Byregowda" userId="S::divya_byregowda@thbs.com::0ab3cfdc-88de-4642-8c24-047b74234a69" providerId="AD" clId="Web-{CC5A6AB8-1AA0-EBA8-3FBA-DCC2B44E6B70}" dt="2021-11-08T03:28:19.549" v="70" actId="14100"/>
          <ac:picMkLst>
            <pc:docMk/>
            <pc:sldMk cId="2298368271" sldId="274"/>
            <ac:picMk id="3" creationId="{6CFFE21C-E7F5-4209-8CDD-8A0C5613C305}"/>
          </ac:picMkLst>
        </pc:picChg>
      </pc:sldChg>
    </pc:docChg>
  </pc:docChgLst>
  <pc:docChgLst>
    <pc:chgData name="Divya Byregowda" userId="S::divya_byregowda@thbs.com::0ab3cfdc-88de-4642-8c24-047b74234a69" providerId="AD" clId="Web-{95D7FD1F-C897-40F3-B4CB-48B158F15E25}"/>
    <pc:docChg chg="addSld delSld modSld addMainMaster delMainMaster">
      <pc:chgData name="Divya Byregowda" userId="S::divya_byregowda@thbs.com::0ab3cfdc-88de-4642-8c24-047b74234a69" providerId="AD" clId="Web-{95D7FD1F-C897-40F3-B4CB-48B158F15E25}" dt="2021-11-07T09:56:49.449" v="1520" actId="20577"/>
      <pc:docMkLst>
        <pc:docMk/>
      </pc:docMkLst>
      <pc:sldChg chg="delSp modSp mod modClrScheme addAnim delAnim modAnim chgLayout">
        <pc:chgData name="Divya Byregowda" userId="S::divya_byregowda@thbs.com::0ab3cfdc-88de-4642-8c24-047b74234a69" providerId="AD" clId="Web-{95D7FD1F-C897-40F3-B4CB-48B158F15E25}" dt="2021-11-07T09:39:30.706" v="1314"/>
        <pc:sldMkLst>
          <pc:docMk/>
          <pc:sldMk cId="109857222" sldId="256"/>
        </pc:sldMkLst>
        <pc:spChg chg="mod ord">
          <ac:chgData name="Divya Byregowda" userId="S::divya_byregowda@thbs.com::0ab3cfdc-88de-4642-8c24-047b74234a69" providerId="AD" clId="Web-{95D7FD1F-C897-40F3-B4CB-48B158F15E25}" dt="2021-11-07T09:37:52.879" v="1308"/>
          <ac:spMkLst>
            <pc:docMk/>
            <pc:sldMk cId="109857222" sldId="256"/>
            <ac:spMk id="2" creationId="{00000000-0000-0000-0000-000000000000}"/>
          </ac:spMkLst>
        </pc:spChg>
        <pc:spChg chg="del mod ord">
          <ac:chgData name="Divya Byregowda" userId="S::divya_byregowda@thbs.com::0ab3cfdc-88de-4642-8c24-047b74234a69" providerId="AD" clId="Web-{95D7FD1F-C897-40F3-B4CB-48B158F15E25}" dt="2021-11-07T09:37:52.879" v="1308"/>
          <ac:spMkLst>
            <pc:docMk/>
            <pc:sldMk cId="109857222" sldId="256"/>
            <ac:spMk id="3" creationId="{00000000-0000-0000-0000-000000000000}"/>
          </ac:spMkLst>
        </pc:spChg>
      </pc:sldChg>
      <pc:sldChg chg="addSp delSp modSp new mod setBg modClrScheme chgLayout">
        <pc:chgData name="Divya Byregowda" userId="S::divya_byregowda@thbs.com::0ab3cfdc-88de-4642-8c24-047b74234a69" providerId="AD" clId="Web-{95D7FD1F-C897-40F3-B4CB-48B158F15E25}" dt="2021-11-07T09:56:26.089" v="1515" actId="20577"/>
        <pc:sldMkLst>
          <pc:docMk/>
          <pc:sldMk cId="18972226" sldId="257"/>
        </pc:sldMkLst>
        <pc:spChg chg="mod ord">
          <ac:chgData name="Divya Byregowda" userId="S::divya_byregowda@thbs.com::0ab3cfdc-88de-4642-8c24-047b74234a69" providerId="AD" clId="Web-{95D7FD1F-C897-40F3-B4CB-48B158F15E25}" dt="2021-11-07T07:44:06.172" v="250" actId="14100"/>
          <ac:spMkLst>
            <pc:docMk/>
            <pc:sldMk cId="18972226" sldId="257"/>
            <ac:spMk id="2" creationId="{50E07686-9C38-4979-9895-2F2CF997C720}"/>
          </ac:spMkLst>
        </pc:spChg>
        <pc:spChg chg="mod ord">
          <ac:chgData name="Divya Byregowda" userId="S::divya_byregowda@thbs.com::0ab3cfdc-88de-4642-8c24-047b74234a69" providerId="AD" clId="Web-{95D7FD1F-C897-40F3-B4CB-48B158F15E25}" dt="2021-11-07T09:56:26.089" v="1515" actId="20577"/>
          <ac:spMkLst>
            <pc:docMk/>
            <pc:sldMk cId="18972226" sldId="257"/>
            <ac:spMk id="3" creationId="{784C5EE1-9628-42EA-9C89-DC5C40C078A6}"/>
          </ac:spMkLst>
        </pc:spChg>
        <pc:spChg chg="add del">
          <ac:chgData name="Divya Byregowda" userId="S::divya_byregowda@thbs.com::0ab3cfdc-88de-4642-8c24-047b74234a69" providerId="AD" clId="Web-{95D7FD1F-C897-40F3-B4CB-48B158F15E25}" dt="2021-11-07T07:40:18.580" v="140"/>
          <ac:spMkLst>
            <pc:docMk/>
            <pc:sldMk cId="18972226" sldId="257"/>
            <ac:spMk id="9" creationId="{311973C2-EB8B-452A-A698-4A252FD3AE28}"/>
          </ac:spMkLst>
        </pc:spChg>
        <pc:spChg chg="add del">
          <ac:chgData name="Divya Byregowda" userId="S::divya_byregowda@thbs.com::0ab3cfdc-88de-4642-8c24-047b74234a69" providerId="AD" clId="Web-{95D7FD1F-C897-40F3-B4CB-48B158F15E25}" dt="2021-11-07T07:40:18.580" v="140"/>
          <ac:spMkLst>
            <pc:docMk/>
            <pc:sldMk cId="18972226" sldId="257"/>
            <ac:spMk id="11" creationId="{10162E77-11AD-44A7-84EC-40C59EEFBD2E}"/>
          </ac:spMkLst>
        </pc:spChg>
        <pc:spChg chg="add">
          <ac:chgData name="Divya Byregowda" userId="S::divya_byregowda@thbs.com::0ab3cfdc-88de-4642-8c24-047b74234a69" providerId="AD" clId="Web-{95D7FD1F-C897-40F3-B4CB-48B158F15E25}" dt="2021-11-07T07:40:18.580" v="140"/>
          <ac:spMkLst>
            <pc:docMk/>
            <pc:sldMk cId="18972226" sldId="257"/>
            <ac:spMk id="20" creationId="{154480E5-678B-478F-9170-46502C5FB3E3}"/>
          </ac:spMkLst>
        </pc:spChg>
        <pc:spChg chg="add">
          <ac:chgData name="Divya Byregowda" userId="S::divya_byregowda@thbs.com::0ab3cfdc-88de-4642-8c24-047b74234a69" providerId="AD" clId="Web-{95D7FD1F-C897-40F3-B4CB-48B158F15E25}" dt="2021-11-07T07:40:18.580" v="140"/>
          <ac:spMkLst>
            <pc:docMk/>
            <pc:sldMk cId="18972226" sldId="257"/>
            <ac:spMk id="22" creationId="{B598D875-841B-47A7-B4C8-237DBCE2FBC7}"/>
          </ac:spMkLst>
        </pc:spChg>
        <pc:picChg chg="add mod">
          <ac:chgData name="Divya Byregowda" userId="S::divya_byregowda@thbs.com::0ab3cfdc-88de-4642-8c24-047b74234a69" providerId="AD" clId="Web-{95D7FD1F-C897-40F3-B4CB-48B158F15E25}" dt="2021-11-07T07:40:18.580" v="140"/>
          <ac:picMkLst>
            <pc:docMk/>
            <pc:sldMk cId="18972226" sldId="257"/>
            <ac:picMk id="5" creationId="{FB772040-EF3A-46B0-80F0-3CADBC166388}"/>
          </ac:picMkLst>
        </pc:picChg>
        <pc:cxnChg chg="add del">
          <ac:chgData name="Divya Byregowda" userId="S::divya_byregowda@thbs.com::0ab3cfdc-88de-4642-8c24-047b74234a69" providerId="AD" clId="Web-{95D7FD1F-C897-40F3-B4CB-48B158F15E25}" dt="2021-11-07T07:40:18.580" v="140"/>
          <ac:cxnSpMkLst>
            <pc:docMk/>
            <pc:sldMk cId="18972226" sldId="257"/>
            <ac:cxnSpMk id="13" creationId="{5AB158E9-1B40-4CD6-95F0-95CA11DF7B7A}"/>
          </ac:cxnSpMkLst>
        </pc:cxnChg>
        <pc:cxnChg chg="add">
          <ac:chgData name="Divya Byregowda" userId="S::divya_byregowda@thbs.com::0ab3cfdc-88de-4642-8c24-047b74234a69" providerId="AD" clId="Web-{95D7FD1F-C897-40F3-B4CB-48B158F15E25}" dt="2021-11-07T07:40:18.580" v="140"/>
          <ac:cxnSpMkLst>
            <pc:docMk/>
            <pc:sldMk cId="18972226" sldId="257"/>
            <ac:cxnSpMk id="18" creationId="{E9F7CBA9-9D9B-479F-AAB5-BF785971CD85}"/>
          </ac:cxnSpMkLst>
        </pc:cxnChg>
      </pc:sldChg>
      <pc:sldChg chg="addSp modSp new mod setBg">
        <pc:chgData name="Divya Byregowda" userId="S::divya_byregowda@thbs.com::0ab3cfdc-88de-4642-8c24-047b74234a69" providerId="AD" clId="Web-{95D7FD1F-C897-40F3-B4CB-48B158F15E25}" dt="2021-11-07T09:56:49.449" v="1520" actId="20577"/>
        <pc:sldMkLst>
          <pc:docMk/>
          <pc:sldMk cId="1671825442" sldId="258"/>
        </pc:sldMkLst>
        <pc:spChg chg="mod">
          <ac:chgData name="Divya Byregowda" userId="S::divya_byregowda@thbs.com::0ab3cfdc-88de-4642-8c24-047b74234a69" providerId="AD" clId="Web-{95D7FD1F-C897-40F3-B4CB-48B158F15E25}" dt="2021-11-07T07:48:25.623" v="381"/>
          <ac:spMkLst>
            <pc:docMk/>
            <pc:sldMk cId="1671825442" sldId="258"/>
            <ac:spMk id="2" creationId="{01D42666-616F-4583-9AB0-B0B6894B2EA0}"/>
          </ac:spMkLst>
        </pc:spChg>
        <pc:spChg chg="mod">
          <ac:chgData name="Divya Byregowda" userId="S::divya_byregowda@thbs.com::0ab3cfdc-88de-4642-8c24-047b74234a69" providerId="AD" clId="Web-{95D7FD1F-C897-40F3-B4CB-48B158F15E25}" dt="2021-11-07T09:56:49.449" v="1520" actId="20577"/>
          <ac:spMkLst>
            <pc:docMk/>
            <pc:sldMk cId="1671825442" sldId="258"/>
            <ac:spMk id="3" creationId="{DF376834-812C-4C18-B122-58B0F1E971FF}"/>
          </ac:spMkLst>
        </pc:spChg>
        <pc:spChg chg="add">
          <ac:chgData name="Divya Byregowda" userId="S::divya_byregowda@thbs.com::0ab3cfdc-88de-4642-8c24-047b74234a69" providerId="AD" clId="Web-{95D7FD1F-C897-40F3-B4CB-48B158F15E25}" dt="2021-11-07T07:48:25.623" v="381"/>
          <ac:spMkLst>
            <pc:docMk/>
            <pc:sldMk cId="1671825442" sldId="258"/>
            <ac:spMk id="8" creationId="{35230A27-1553-42F8-99D7-829868E13715}"/>
          </ac:spMkLst>
        </pc:spChg>
        <pc:spChg chg="add">
          <ac:chgData name="Divya Byregowda" userId="S::divya_byregowda@thbs.com::0ab3cfdc-88de-4642-8c24-047b74234a69" providerId="AD" clId="Web-{95D7FD1F-C897-40F3-B4CB-48B158F15E25}" dt="2021-11-07T07:48:25.623" v="381"/>
          <ac:spMkLst>
            <pc:docMk/>
            <pc:sldMk cId="1671825442" sldId="258"/>
            <ac:spMk id="10" creationId="{A772232D-B4D6-429F-B3D1-2D9891B85E08}"/>
          </ac:spMkLst>
        </pc:spChg>
        <pc:cxnChg chg="add">
          <ac:chgData name="Divya Byregowda" userId="S::divya_byregowda@thbs.com::0ab3cfdc-88de-4642-8c24-047b74234a69" providerId="AD" clId="Web-{95D7FD1F-C897-40F3-B4CB-48B158F15E25}" dt="2021-11-07T07:48:25.623" v="381"/>
          <ac:cxnSpMkLst>
            <pc:docMk/>
            <pc:sldMk cId="1671825442" sldId="258"/>
            <ac:cxnSpMk id="12" creationId="{02CC3441-26B3-4381-B3DF-8AE3C288BC0D}"/>
          </ac:cxnSpMkLst>
        </pc:cxnChg>
      </pc:sldChg>
      <pc:sldChg chg="addSp delSp modSp new mod setBg">
        <pc:chgData name="Divya Byregowda" userId="S::divya_byregowda@thbs.com::0ab3cfdc-88de-4642-8c24-047b74234a69" providerId="AD" clId="Web-{95D7FD1F-C897-40F3-B4CB-48B158F15E25}" dt="2021-11-07T08:43:38.120" v="742"/>
        <pc:sldMkLst>
          <pc:docMk/>
          <pc:sldMk cId="2818136677" sldId="259"/>
        </pc:sldMkLst>
        <pc:spChg chg="mod">
          <ac:chgData name="Divya Byregowda" userId="S::divya_byregowda@thbs.com::0ab3cfdc-88de-4642-8c24-047b74234a69" providerId="AD" clId="Web-{95D7FD1F-C897-40F3-B4CB-48B158F15E25}" dt="2021-11-07T08:43:38.120" v="742"/>
          <ac:spMkLst>
            <pc:docMk/>
            <pc:sldMk cId="2818136677" sldId="259"/>
            <ac:spMk id="2" creationId="{F915DF89-75E8-47E8-9219-6217846FF2A7}"/>
          </ac:spMkLst>
        </pc:spChg>
        <pc:spChg chg="add del mod">
          <ac:chgData name="Divya Byregowda" userId="S::divya_byregowda@thbs.com::0ab3cfdc-88de-4642-8c24-047b74234a69" providerId="AD" clId="Web-{95D7FD1F-C897-40F3-B4CB-48B158F15E25}" dt="2021-11-07T08:42:21.496" v="734"/>
          <ac:spMkLst>
            <pc:docMk/>
            <pc:sldMk cId="2818136677" sldId="259"/>
            <ac:spMk id="3" creationId="{5C663192-8E58-4C38-9CAE-D09AB4E8C737}"/>
          </ac:spMkLst>
        </pc:spChg>
        <pc:spChg chg="add">
          <ac:chgData name="Divya Byregowda" userId="S::divya_byregowda@thbs.com::0ab3cfdc-88de-4642-8c24-047b74234a69" providerId="AD" clId="Web-{95D7FD1F-C897-40F3-B4CB-48B158F15E25}" dt="2021-11-07T08:43:38.120" v="742"/>
          <ac:spMkLst>
            <pc:docMk/>
            <pc:sldMk cId="2818136677" sldId="259"/>
            <ac:spMk id="8" creationId="{FB5993E2-C02B-4335-ABA5-D8EC465551E3}"/>
          </ac:spMkLst>
        </pc:spChg>
        <pc:spChg chg="add del">
          <ac:chgData name="Divya Byregowda" userId="S::divya_byregowda@thbs.com::0ab3cfdc-88de-4642-8c24-047b74234a69" providerId="AD" clId="Web-{95D7FD1F-C897-40F3-B4CB-48B158F15E25}" dt="2021-11-07T08:43:07.042" v="738"/>
          <ac:spMkLst>
            <pc:docMk/>
            <pc:sldMk cId="2818136677" sldId="259"/>
            <ac:spMk id="11" creationId="{63E00694-E403-4987-8634-15F6D8E4C38C}"/>
          </ac:spMkLst>
        </pc:spChg>
        <pc:spChg chg="add">
          <ac:chgData name="Divya Byregowda" userId="S::divya_byregowda@thbs.com::0ab3cfdc-88de-4642-8c24-047b74234a69" providerId="AD" clId="Web-{95D7FD1F-C897-40F3-B4CB-48B158F15E25}" dt="2021-11-07T08:43:38.120" v="742"/>
          <ac:spMkLst>
            <pc:docMk/>
            <pc:sldMk cId="2818136677" sldId="259"/>
            <ac:spMk id="13" creationId="{C0B801A2-5622-4BE8-9AD2-C337A2CD0022}"/>
          </ac:spMkLst>
        </pc:spChg>
        <pc:spChg chg="add">
          <ac:chgData name="Divya Byregowda" userId="S::divya_byregowda@thbs.com::0ab3cfdc-88de-4642-8c24-047b74234a69" providerId="AD" clId="Web-{95D7FD1F-C897-40F3-B4CB-48B158F15E25}" dt="2021-11-07T08:43:38.120" v="742"/>
          <ac:spMkLst>
            <pc:docMk/>
            <pc:sldMk cId="2818136677" sldId="259"/>
            <ac:spMk id="15" creationId="{B7AF614F-5BC3-4086-99F5-B87C5847A071}"/>
          </ac:spMkLst>
        </pc:spChg>
        <pc:graphicFrameChg chg="add del">
          <ac:chgData name="Divya Byregowda" userId="S::divya_byregowda@thbs.com::0ab3cfdc-88de-4642-8c24-047b74234a69" providerId="AD" clId="Web-{95D7FD1F-C897-40F3-B4CB-48B158F15E25}" dt="2021-11-07T08:42:21.386" v="733"/>
          <ac:graphicFrameMkLst>
            <pc:docMk/>
            <pc:sldMk cId="2818136677" sldId="259"/>
            <ac:graphicFrameMk id="5" creationId="{BBCFFED4-7BBC-428B-AA35-74657127F8BC}"/>
          </ac:graphicFrameMkLst>
        </pc:graphicFrameChg>
        <pc:graphicFrameChg chg="add mod modGraphic">
          <ac:chgData name="Divya Byregowda" userId="S::divya_byregowda@thbs.com::0ab3cfdc-88de-4642-8c24-047b74234a69" providerId="AD" clId="Web-{95D7FD1F-C897-40F3-B4CB-48B158F15E25}" dt="2021-11-07T08:43:38.120" v="742"/>
          <ac:graphicFrameMkLst>
            <pc:docMk/>
            <pc:sldMk cId="2818136677" sldId="259"/>
            <ac:graphicFrameMk id="6" creationId="{8994ADA0-FFD8-42E4-A156-E5009D91E054}"/>
          </ac:graphicFrameMkLst>
        </pc:graphicFrameChg>
      </pc:sldChg>
      <pc:sldChg chg="addSp delSp modSp new mod setBg setClrOvrMap">
        <pc:chgData name="Divya Byregowda" userId="S::divya_byregowda@thbs.com::0ab3cfdc-88de-4642-8c24-047b74234a69" providerId="AD" clId="Web-{95D7FD1F-C897-40F3-B4CB-48B158F15E25}" dt="2021-11-07T09:52:42.638" v="1499" actId="14100"/>
        <pc:sldMkLst>
          <pc:docMk/>
          <pc:sldMk cId="1254674080" sldId="260"/>
        </pc:sldMkLst>
        <pc:spChg chg="mod ord">
          <ac:chgData name="Divya Byregowda" userId="S::divya_byregowda@thbs.com::0ab3cfdc-88de-4642-8c24-047b74234a69" providerId="AD" clId="Web-{95D7FD1F-C897-40F3-B4CB-48B158F15E25}" dt="2021-11-07T09:52:31.498" v="1496"/>
          <ac:spMkLst>
            <pc:docMk/>
            <pc:sldMk cId="1254674080" sldId="260"/>
            <ac:spMk id="2" creationId="{F98E8E2F-B351-4A01-A0D5-B4F99E03D24F}"/>
          </ac:spMkLst>
        </pc:spChg>
        <pc:spChg chg="del mod">
          <ac:chgData name="Divya Byregowda" userId="S::divya_byregowda@thbs.com::0ab3cfdc-88de-4642-8c24-047b74234a69" providerId="AD" clId="Web-{95D7FD1F-C897-40F3-B4CB-48B158F15E25}" dt="2021-11-07T09:42:20.361" v="1326"/>
          <ac:spMkLst>
            <pc:docMk/>
            <pc:sldMk cId="1254674080" sldId="260"/>
            <ac:spMk id="3" creationId="{4A3C8D28-2048-4458-8392-7C315A585A29}"/>
          </ac:spMkLst>
        </pc:spChg>
        <pc:spChg chg="add del mod">
          <ac:chgData name="Divya Byregowda" userId="S::divya_byregowda@thbs.com::0ab3cfdc-88de-4642-8c24-047b74234a69" providerId="AD" clId="Web-{95D7FD1F-C897-40F3-B4CB-48B158F15E25}" dt="2021-11-07T09:43:36.017" v="1339"/>
          <ac:spMkLst>
            <pc:docMk/>
            <pc:sldMk cId="1254674080" sldId="260"/>
            <ac:spMk id="5" creationId="{963CF965-202E-44E6-A20F-D57DB9E47576}"/>
          </ac:spMkLst>
        </pc:spChg>
        <pc:spChg chg="add mod ord">
          <ac:chgData name="Divya Byregowda" userId="S::divya_byregowda@thbs.com::0ab3cfdc-88de-4642-8c24-047b74234a69" providerId="AD" clId="Web-{95D7FD1F-C897-40F3-B4CB-48B158F15E25}" dt="2021-11-07T09:52:31.498" v="1496"/>
          <ac:spMkLst>
            <pc:docMk/>
            <pc:sldMk cId="1254674080" sldId="260"/>
            <ac:spMk id="8" creationId="{A214911F-3BD4-465E-A458-F309E5F8EB4A}"/>
          </ac:spMkLst>
        </pc:spChg>
        <pc:spChg chg="add del">
          <ac:chgData name="Divya Byregowda" userId="S::divya_byregowda@thbs.com::0ab3cfdc-88de-4642-8c24-047b74234a69" providerId="AD" clId="Web-{95D7FD1F-C897-40F3-B4CB-48B158F15E25}" dt="2021-11-07T09:43:43.673" v="1340"/>
          <ac:spMkLst>
            <pc:docMk/>
            <pc:sldMk cId="1254674080" sldId="260"/>
            <ac:spMk id="10" creationId="{25C8D2C1-DA83-420D-9635-D52CE066B5DA}"/>
          </ac:spMkLst>
        </pc:spChg>
        <pc:spChg chg="add del">
          <ac:chgData name="Divya Byregowda" userId="S::divya_byregowda@thbs.com::0ab3cfdc-88de-4642-8c24-047b74234a69" providerId="AD" clId="Web-{95D7FD1F-C897-40F3-B4CB-48B158F15E25}" dt="2021-11-07T09:43:43.673" v="1340"/>
          <ac:spMkLst>
            <pc:docMk/>
            <pc:sldMk cId="1254674080" sldId="260"/>
            <ac:spMk id="12" creationId="{434F74C9-6A0B-409E-AD1C-45B58BE91BB8}"/>
          </ac:spMkLst>
        </pc:spChg>
        <pc:spChg chg="add del mod">
          <ac:chgData name="Divya Byregowda" userId="S::divya_byregowda@thbs.com::0ab3cfdc-88de-4642-8c24-047b74234a69" providerId="AD" clId="Web-{95D7FD1F-C897-40F3-B4CB-48B158F15E25}" dt="2021-11-07T09:43:53.923" v="1341"/>
          <ac:spMkLst>
            <pc:docMk/>
            <pc:sldMk cId="1254674080" sldId="260"/>
            <ac:spMk id="13" creationId="{EFC3EFAE-36E3-4E23-9772-271608BD81A7}"/>
          </ac:spMkLst>
        </pc:spChg>
        <pc:spChg chg="add del">
          <ac:chgData name="Divya Byregowda" userId="S::divya_byregowda@thbs.com::0ab3cfdc-88de-4642-8c24-047b74234a69" providerId="AD" clId="Web-{95D7FD1F-C897-40F3-B4CB-48B158F15E25}" dt="2021-11-07T09:43:43.673" v="1340"/>
          <ac:spMkLst>
            <pc:docMk/>
            <pc:sldMk cId="1254674080" sldId="260"/>
            <ac:spMk id="18" creationId="{C4E89C94-E462-4566-A15A-32835FD68BCD}"/>
          </ac:spMkLst>
        </pc:spChg>
        <pc:spChg chg="add del mod">
          <ac:chgData name="Divya Byregowda" userId="S::divya_byregowda@thbs.com::0ab3cfdc-88de-4642-8c24-047b74234a69" providerId="AD" clId="Web-{95D7FD1F-C897-40F3-B4CB-48B158F15E25}" dt="2021-11-07T09:44:11.157" v="1344"/>
          <ac:spMkLst>
            <pc:docMk/>
            <pc:sldMk cId="1254674080" sldId="260"/>
            <ac:spMk id="19" creationId="{09AF6AC2-0279-463C-A5F9-E520A81227A1}"/>
          </ac:spMkLst>
        </pc:spChg>
        <pc:spChg chg="add del">
          <ac:chgData name="Divya Byregowda" userId="S::divya_byregowda@thbs.com::0ab3cfdc-88de-4642-8c24-047b74234a69" providerId="AD" clId="Web-{95D7FD1F-C897-40F3-B4CB-48B158F15E25}" dt="2021-11-07T09:43:43.673" v="1340"/>
          <ac:spMkLst>
            <pc:docMk/>
            <pc:sldMk cId="1254674080" sldId="260"/>
            <ac:spMk id="20" creationId="{E25F4A20-71FB-4A26-92E2-89DED49264CA}"/>
          </ac:spMkLst>
        </pc:spChg>
        <pc:spChg chg="add mod">
          <ac:chgData name="Divya Byregowda" userId="S::divya_byregowda@thbs.com::0ab3cfdc-88de-4642-8c24-047b74234a69" providerId="AD" clId="Web-{95D7FD1F-C897-40F3-B4CB-48B158F15E25}" dt="2021-11-07T09:52:31.498" v="1496"/>
          <ac:spMkLst>
            <pc:docMk/>
            <pc:sldMk cId="1254674080" sldId="260"/>
            <ac:spMk id="23" creationId="{C5B01288-8514-4891-99BC-6818C2802F95}"/>
          </ac:spMkLst>
        </pc:spChg>
        <pc:spChg chg="add del">
          <ac:chgData name="Divya Byregowda" userId="S::divya_byregowda@thbs.com::0ab3cfdc-88de-4642-8c24-047b74234a69" providerId="AD" clId="Web-{95D7FD1F-C897-40F3-B4CB-48B158F15E25}" dt="2021-11-07T09:46:22.031" v="1403"/>
          <ac:spMkLst>
            <pc:docMk/>
            <pc:sldMk cId="1254674080" sldId="260"/>
            <ac:spMk id="27" creationId="{C609E9FA-BDDE-45C4-8F5E-974D4208D2EA}"/>
          </ac:spMkLst>
        </pc:spChg>
        <pc:spChg chg="add del">
          <ac:chgData name="Divya Byregowda" userId="S::divya_byregowda@thbs.com::0ab3cfdc-88de-4642-8c24-047b74234a69" providerId="AD" clId="Web-{95D7FD1F-C897-40F3-B4CB-48B158F15E25}" dt="2021-11-07T09:46:22.031" v="1403"/>
          <ac:spMkLst>
            <pc:docMk/>
            <pc:sldMk cId="1254674080" sldId="260"/>
            <ac:spMk id="29" creationId="{7737E529-E43B-4948-B3C4-7F6B806FCCFD}"/>
          </ac:spMkLst>
        </pc:spChg>
        <pc:spChg chg="add del">
          <ac:chgData name="Divya Byregowda" userId="S::divya_byregowda@thbs.com::0ab3cfdc-88de-4642-8c24-047b74234a69" providerId="AD" clId="Web-{95D7FD1F-C897-40F3-B4CB-48B158F15E25}" dt="2021-11-07T09:52:31.498" v="1496"/>
          <ac:spMkLst>
            <pc:docMk/>
            <pc:sldMk cId="1254674080" sldId="260"/>
            <ac:spMk id="36" creationId="{C609E9FA-BDDE-45C4-8F5E-974D4208D2EA}"/>
          </ac:spMkLst>
        </pc:spChg>
        <pc:spChg chg="add del">
          <ac:chgData name="Divya Byregowda" userId="S::divya_byregowda@thbs.com::0ab3cfdc-88de-4642-8c24-047b74234a69" providerId="AD" clId="Web-{95D7FD1F-C897-40F3-B4CB-48B158F15E25}" dt="2021-11-07T09:52:31.498" v="1496"/>
          <ac:spMkLst>
            <pc:docMk/>
            <pc:sldMk cId="1254674080" sldId="260"/>
            <ac:spMk id="38" creationId="{7737E529-E43B-4948-B3C4-7F6B806FCCFD}"/>
          </ac:spMkLst>
        </pc:spChg>
        <pc:spChg chg="add">
          <ac:chgData name="Divya Byregowda" userId="S::divya_byregowda@thbs.com::0ab3cfdc-88de-4642-8c24-047b74234a69" providerId="AD" clId="Web-{95D7FD1F-C897-40F3-B4CB-48B158F15E25}" dt="2021-11-07T09:52:31.498" v="1496"/>
          <ac:spMkLst>
            <pc:docMk/>
            <pc:sldMk cId="1254674080" sldId="260"/>
            <ac:spMk id="43" creationId="{5CF81D86-BDBA-477C-B7DD-8D359BB9965B}"/>
          </ac:spMkLst>
        </pc:spChg>
        <pc:spChg chg="add">
          <ac:chgData name="Divya Byregowda" userId="S::divya_byregowda@thbs.com::0ab3cfdc-88de-4642-8c24-047b74234a69" providerId="AD" clId="Web-{95D7FD1F-C897-40F3-B4CB-48B158F15E25}" dt="2021-11-07T09:52:31.498" v="1496"/>
          <ac:spMkLst>
            <pc:docMk/>
            <pc:sldMk cId="1254674080" sldId="260"/>
            <ac:spMk id="47" creationId="{88AA064E-5F6E-4024-BC28-EDDC3DFC70E1}"/>
          </ac:spMkLst>
        </pc:spChg>
        <pc:spChg chg="add">
          <ac:chgData name="Divya Byregowda" userId="S::divya_byregowda@thbs.com::0ab3cfdc-88de-4642-8c24-047b74234a69" providerId="AD" clId="Web-{95D7FD1F-C897-40F3-B4CB-48B158F15E25}" dt="2021-11-07T09:52:31.498" v="1496"/>
          <ac:spMkLst>
            <pc:docMk/>
            <pc:sldMk cId="1254674080" sldId="260"/>
            <ac:spMk id="49" creationId="{03B29638-4838-4B9B-B9DB-96E542BAF3E6}"/>
          </ac:spMkLst>
        </pc:spChg>
        <pc:picChg chg="add del mod ord">
          <ac:chgData name="Divya Byregowda" userId="S::divya_byregowda@thbs.com::0ab3cfdc-88de-4642-8c24-047b74234a69" providerId="AD" clId="Web-{95D7FD1F-C897-40F3-B4CB-48B158F15E25}" dt="2021-11-07T09:43:36.017" v="1339"/>
          <ac:picMkLst>
            <pc:docMk/>
            <pc:sldMk cId="1254674080" sldId="260"/>
            <ac:picMk id="4" creationId="{2B5BE155-0C5D-4D18-ACC2-75CFC13A5E33}"/>
          </ac:picMkLst>
        </pc:picChg>
        <pc:picChg chg="add mod ord">
          <ac:chgData name="Divya Byregowda" userId="S::divya_byregowda@thbs.com::0ab3cfdc-88de-4642-8c24-047b74234a69" providerId="AD" clId="Web-{95D7FD1F-C897-40F3-B4CB-48B158F15E25}" dt="2021-11-07T09:52:42.638" v="1499" actId="14100"/>
          <ac:picMkLst>
            <pc:docMk/>
            <pc:sldMk cId="1254674080" sldId="260"/>
            <ac:picMk id="7" creationId="{26895540-E331-47A4-B7A3-3E924AAFBAE0}"/>
          </ac:picMkLst>
        </pc:picChg>
        <pc:picChg chg="add del mod ord">
          <ac:chgData name="Divya Byregowda" userId="S::divya_byregowda@thbs.com::0ab3cfdc-88de-4642-8c24-047b74234a69" providerId="AD" clId="Web-{95D7FD1F-C897-40F3-B4CB-48B158F15E25}" dt="2021-11-07T09:44:03.704" v="1343"/>
          <ac:picMkLst>
            <pc:docMk/>
            <pc:sldMk cId="1254674080" sldId="260"/>
            <ac:picMk id="15" creationId="{BCFB1CAC-A17D-481B-8253-8A365E36B6A3}"/>
          </ac:picMkLst>
        </pc:picChg>
        <pc:picChg chg="add del mod ord">
          <ac:chgData name="Divya Byregowda" userId="S::divya_byregowda@thbs.com::0ab3cfdc-88de-4642-8c24-047b74234a69" providerId="AD" clId="Web-{95D7FD1F-C897-40F3-B4CB-48B158F15E25}" dt="2021-11-07T09:44:13.501" v="1345"/>
          <ac:picMkLst>
            <pc:docMk/>
            <pc:sldMk cId="1254674080" sldId="260"/>
            <ac:picMk id="21" creationId="{C06D9E81-CE59-448F-A28D-B1B0C3484ACB}"/>
          </ac:picMkLst>
        </pc:picChg>
        <pc:cxnChg chg="add del">
          <ac:chgData name="Divya Byregowda" userId="S::divya_byregowda@thbs.com::0ab3cfdc-88de-4642-8c24-047b74234a69" providerId="AD" clId="Web-{95D7FD1F-C897-40F3-B4CB-48B158F15E25}" dt="2021-11-07T09:43:43.673" v="1340"/>
          <ac:cxnSpMkLst>
            <pc:docMk/>
            <pc:sldMk cId="1254674080" sldId="260"/>
            <ac:cxnSpMk id="14" creationId="{F5486A9D-1265-4B57-91E6-68E666B978BC}"/>
          </ac:cxnSpMkLst>
        </pc:cxnChg>
        <pc:cxnChg chg="add del">
          <ac:chgData name="Divya Byregowda" userId="S::divya_byregowda@thbs.com::0ab3cfdc-88de-4642-8c24-047b74234a69" providerId="AD" clId="Web-{95D7FD1F-C897-40F3-B4CB-48B158F15E25}" dt="2021-11-07T09:43:43.673" v="1340"/>
          <ac:cxnSpMkLst>
            <pc:docMk/>
            <pc:sldMk cId="1254674080" sldId="260"/>
            <ac:cxnSpMk id="16" creationId="{4071767D-5FF7-4508-B8B7-BB60FF3AB250}"/>
          </ac:cxnSpMkLst>
        </pc:cxnChg>
        <pc:cxnChg chg="add del">
          <ac:chgData name="Divya Byregowda" userId="S::divya_byregowda@thbs.com::0ab3cfdc-88de-4642-8c24-047b74234a69" providerId="AD" clId="Web-{95D7FD1F-C897-40F3-B4CB-48B158F15E25}" dt="2021-11-07T09:46:22.031" v="1403"/>
          <ac:cxnSpMkLst>
            <pc:docMk/>
            <pc:sldMk cId="1254674080" sldId="260"/>
            <ac:cxnSpMk id="25" creationId="{45549E29-E797-4A00-B030-3AB01640CFDC}"/>
          </ac:cxnSpMkLst>
        </pc:cxnChg>
        <pc:cxnChg chg="add del">
          <ac:chgData name="Divya Byregowda" userId="S::divya_byregowda@thbs.com::0ab3cfdc-88de-4642-8c24-047b74234a69" providerId="AD" clId="Web-{95D7FD1F-C897-40F3-B4CB-48B158F15E25}" dt="2021-11-07T09:52:31.498" v="1496"/>
          <ac:cxnSpMkLst>
            <pc:docMk/>
            <pc:sldMk cId="1254674080" sldId="260"/>
            <ac:cxnSpMk id="34" creationId="{45549E29-E797-4A00-B030-3AB01640CFDC}"/>
          </ac:cxnSpMkLst>
        </pc:cxnChg>
        <pc:cxnChg chg="add">
          <ac:chgData name="Divya Byregowda" userId="S::divya_byregowda@thbs.com::0ab3cfdc-88de-4642-8c24-047b74234a69" providerId="AD" clId="Web-{95D7FD1F-C897-40F3-B4CB-48B158F15E25}" dt="2021-11-07T09:52:31.498" v="1496"/>
          <ac:cxnSpMkLst>
            <pc:docMk/>
            <pc:sldMk cId="1254674080" sldId="260"/>
            <ac:cxnSpMk id="45" creationId="{C65F3E9C-EF11-4F8F-A621-399C7A3E6401}"/>
          </ac:cxnSpMkLst>
        </pc:cxnChg>
      </pc:sldChg>
      <pc:sldChg chg="modSp new">
        <pc:chgData name="Divya Byregowda" userId="S::divya_byregowda@thbs.com::0ab3cfdc-88de-4642-8c24-047b74234a69" providerId="AD" clId="Web-{95D7FD1F-C897-40F3-B4CB-48B158F15E25}" dt="2021-11-07T08:41:17.059" v="731" actId="20577"/>
        <pc:sldMkLst>
          <pc:docMk/>
          <pc:sldMk cId="1994595985" sldId="261"/>
        </pc:sldMkLst>
        <pc:spChg chg="mod">
          <ac:chgData name="Divya Byregowda" userId="S::divya_byregowda@thbs.com::0ab3cfdc-88de-4642-8c24-047b74234a69" providerId="AD" clId="Web-{95D7FD1F-C897-40F3-B4CB-48B158F15E25}" dt="2021-11-07T08:21:25.333" v="623" actId="20577"/>
          <ac:spMkLst>
            <pc:docMk/>
            <pc:sldMk cId="1994595985" sldId="261"/>
            <ac:spMk id="2" creationId="{17E2A8FF-BEB5-4376-B693-2CC3282EF9C0}"/>
          </ac:spMkLst>
        </pc:spChg>
        <pc:spChg chg="mod">
          <ac:chgData name="Divya Byregowda" userId="S::divya_byregowda@thbs.com::0ab3cfdc-88de-4642-8c24-047b74234a69" providerId="AD" clId="Web-{95D7FD1F-C897-40F3-B4CB-48B158F15E25}" dt="2021-11-07T08:41:17.059" v="731" actId="20577"/>
          <ac:spMkLst>
            <pc:docMk/>
            <pc:sldMk cId="1994595985" sldId="261"/>
            <ac:spMk id="3" creationId="{DE8B501F-5C24-4550-A144-323BD79F8AD6}"/>
          </ac:spMkLst>
        </pc:spChg>
      </pc:sldChg>
      <pc:sldChg chg="modSp new">
        <pc:chgData name="Divya Byregowda" userId="S::divya_byregowda@thbs.com::0ab3cfdc-88de-4642-8c24-047b74234a69" providerId="AD" clId="Web-{95D7FD1F-C897-40F3-B4CB-48B158F15E25}" dt="2021-11-07T09:03:35.486" v="1005" actId="20577"/>
        <pc:sldMkLst>
          <pc:docMk/>
          <pc:sldMk cId="2987329412" sldId="262"/>
        </pc:sldMkLst>
        <pc:spChg chg="mod">
          <ac:chgData name="Divya Byregowda" userId="S::divya_byregowda@thbs.com::0ab3cfdc-88de-4642-8c24-047b74234a69" providerId="AD" clId="Web-{95D7FD1F-C897-40F3-B4CB-48B158F15E25}" dt="2021-11-07T09:00:07.019" v="955" actId="14100"/>
          <ac:spMkLst>
            <pc:docMk/>
            <pc:sldMk cId="2987329412" sldId="262"/>
            <ac:spMk id="2" creationId="{D1DE0A7B-738F-4D4A-8841-82D07EC37E94}"/>
          </ac:spMkLst>
        </pc:spChg>
        <pc:spChg chg="mod">
          <ac:chgData name="Divya Byregowda" userId="S::divya_byregowda@thbs.com::0ab3cfdc-88de-4642-8c24-047b74234a69" providerId="AD" clId="Web-{95D7FD1F-C897-40F3-B4CB-48B158F15E25}" dt="2021-11-07T09:03:35.486" v="1005" actId="20577"/>
          <ac:spMkLst>
            <pc:docMk/>
            <pc:sldMk cId="2987329412" sldId="262"/>
            <ac:spMk id="3" creationId="{E47BB4CA-1222-4BE7-AD76-2F65A170A577}"/>
          </ac:spMkLst>
        </pc:spChg>
      </pc:sldChg>
      <pc:sldChg chg="new del">
        <pc:chgData name="Divya Byregowda" userId="S::divya_byregowda@thbs.com::0ab3cfdc-88de-4642-8c24-047b74234a69" providerId="AD" clId="Web-{95D7FD1F-C897-40F3-B4CB-48B158F15E25}" dt="2021-11-07T08:43:55.651" v="744"/>
        <pc:sldMkLst>
          <pc:docMk/>
          <pc:sldMk cId="3452486261" sldId="262"/>
        </pc:sldMkLst>
      </pc:sldChg>
      <pc:sldChg chg="delSp modSp new mod modClrScheme chgLayout">
        <pc:chgData name="Divya Byregowda" userId="S::divya_byregowda@thbs.com::0ab3cfdc-88de-4642-8c24-047b74234a69" providerId="AD" clId="Web-{95D7FD1F-C897-40F3-B4CB-48B158F15E25}" dt="2021-11-07T09:06:44.313" v="1016" actId="14100"/>
        <pc:sldMkLst>
          <pc:docMk/>
          <pc:sldMk cId="1684714439" sldId="263"/>
        </pc:sldMkLst>
        <pc:spChg chg="del mod ord">
          <ac:chgData name="Divya Byregowda" userId="S::divya_byregowda@thbs.com::0ab3cfdc-88de-4642-8c24-047b74234a69" providerId="AD" clId="Web-{95D7FD1F-C897-40F3-B4CB-48B158F15E25}" dt="2021-11-07T09:06:32.563" v="1015"/>
          <ac:spMkLst>
            <pc:docMk/>
            <pc:sldMk cId="1684714439" sldId="263"/>
            <ac:spMk id="2" creationId="{FE7EFB02-535F-4F05-8232-5E7532D23A67}"/>
          </ac:spMkLst>
        </pc:spChg>
        <pc:spChg chg="mod ord">
          <ac:chgData name="Divya Byregowda" userId="S::divya_byregowda@thbs.com::0ab3cfdc-88de-4642-8c24-047b74234a69" providerId="AD" clId="Web-{95D7FD1F-C897-40F3-B4CB-48B158F15E25}" dt="2021-11-07T09:06:44.313" v="1016" actId="14100"/>
          <ac:spMkLst>
            <pc:docMk/>
            <pc:sldMk cId="1684714439" sldId="263"/>
            <ac:spMk id="3" creationId="{51804117-91B3-4150-AC25-76D036AFC4C5}"/>
          </ac:spMkLst>
        </pc:spChg>
      </pc:sldChg>
      <pc:sldChg chg="addSp modSp new mod setBg modClrScheme addAnim chgLayout">
        <pc:chgData name="Divya Byregowda" userId="S::divya_byregowda@thbs.com::0ab3cfdc-88de-4642-8c24-047b74234a69" providerId="AD" clId="Web-{95D7FD1F-C897-40F3-B4CB-48B158F15E25}" dt="2021-11-07T09:16:36.778" v="1103" actId="20577"/>
        <pc:sldMkLst>
          <pc:docMk/>
          <pc:sldMk cId="3176467810" sldId="264"/>
        </pc:sldMkLst>
        <pc:spChg chg="add mod">
          <ac:chgData name="Divya Byregowda" userId="S::divya_byregowda@thbs.com::0ab3cfdc-88de-4642-8c24-047b74234a69" providerId="AD" clId="Web-{95D7FD1F-C897-40F3-B4CB-48B158F15E25}" dt="2021-11-07T09:14:30.496" v="1087" actId="14100"/>
          <ac:spMkLst>
            <pc:docMk/>
            <pc:sldMk cId="3176467810" sldId="264"/>
            <ac:spMk id="2" creationId="{41FA292C-71D8-4BC4-BC27-222F9CA4EA1E}"/>
          </ac:spMkLst>
        </pc:spChg>
        <pc:spChg chg="add mod">
          <ac:chgData name="Divya Byregowda" userId="S::divya_byregowda@thbs.com::0ab3cfdc-88de-4642-8c24-047b74234a69" providerId="AD" clId="Web-{95D7FD1F-C897-40F3-B4CB-48B158F15E25}" dt="2021-11-07T09:16:36.778" v="1103" actId="20577"/>
          <ac:spMkLst>
            <pc:docMk/>
            <pc:sldMk cId="3176467810" sldId="264"/>
            <ac:spMk id="3" creationId="{88763843-02F8-45C0-80E4-B1791B354230}"/>
          </ac:spMkLst>
        </pc:spChg>
        <pc:spChg chg="add">
          <ac:chgData name="Divya Byregowda" userId="S::divya_byregowda@thbs.com::0ab3cfdc-88de-4642-8c24-047b74234a69" providerId="AD" clId="Web-{95D7FD1F-C897-40F3-B4CB-48B158F15E25}" dt="2021-11-07T09:14:17.809" v="1085"/>
          <ac:spMkLst>
            <pc:docMk/>
            <pc:sldMk cId="3176467810" sldId="264"/>
            <ac:spMk id="9" creationId="{25C8D2C1-DA83-420D-9635-D52CE066B5DA}"/>
          </ac:spMkLst>
        </pc:spChg>
        <pc:spChg chg="add">
          <ac:chgData name="Divya Byregowda" userId="S::divya_byregowda@thbs.com::0ab3cfdc-88de-4642-8c24-047b74234a69" providerId="AD" clId="Web-{95D7FD1F-C897-40F3-B4CB-48B158F15E25}" dt="2021-11-07T09:14:17.809" v="1085"/>
          <ac:spMkLst>
            <pc:docMk/>
            <pc:sldMk cId="3176467810" sldId="264"/>
            <ac:spMk id="11" creationId="{434F74C9-6A0B-409E-AD1C-45B58BE91BB8}"/>
          </ac:spMkLst>
        </pc:spChg>
        <pc:spChg chg="add">
          <ac:chgData name="Divya Byregowda" userId="S::divya_byregowda@thbs.com::0ab3cfdc-88de-4642-8c24-047b74234a69" providerId="AD" clId="Web-{95D7FD1F-C897-40F3-B4CB-48B158F15E25}" dt="2021-11-07T09:14:17.809" v="1085"/>
          <ac:spMkLst>
            <pc:docMk/>
            <pc:sldMk cId="3176467810" sldId="264"/>
            <ac:spMk id="15" creationId="{A9286AD2-18A9-4868-A4E3-7A2097A20810}"/>
          </ac:spMkLst>
        </pc:spChg>
        <pc:picChg chg="add">
          <ac:chgData name="Divya Byregowda" userId="S::divya_byregowda@thbs.com::0ab3cfdc-88de-4642-8c24-047b74234a69" providerId="AD" clId="Web-{95D7FD1F-C897-40F3-B4CB-48B158F15E25}" dt="2021-11-07T09:14:17.809" v="1085"/>
          <ac:picMkLst>
            <pc:docMk/>
            <pc:sldMk cId="3176467810" sldId="264"/>
            <ac:picMk id="5" creationId="{C3C40BB8-531D-484F-B68E-72472B106D17}"/>
          </ac:picMkLst>
        </pc:picChg>
        <pc:cxnChg chg="add">
          <ac:chgData name="Divya Byregowda" userId="S::divya_byregowda@thbs.com::0ab3cfdc-88de-4642-8c24-047b74234a69" providerId="AD" clId="Web-{95D7FD1F-C897-40F3-B4CB-48B158F15E25}" dt="2021-11-07T09:14:17.809" v="1085"/>
          <ac:cxnSpMkLst>
            <pc:docMk/>
            <pc:sldMk cId="3176467810" sldId="264"/>
            <ac:cxnSpMk id="13" creationId="{F5486A9D-1265-4B57-91E6-68E666B978BC}"/>
          </ac:cxnSpMkLst>
        </pc:cxnChg>
        <pc:cxnChg chg="add">
          <ac:chgData name="Divya Byregowda" userId="S::divya_byregowda@thbs.com::0ab3cfdc-88de-4642-8c24-047b74234a69" providerId="AD" clId="Web-{95D7FD1F-C897-40F3-B4CB-48B158F15E25}" dt="2021-11-07T09:14:17.809" v="1085"/>
          <ac:cxnSpMkLst>
            <pc:docMk/>
            <pc:sldMk cId="3176467810" sldId="264"/>
            <ac:cxnSpMk id="17" creationId="{E7A7CD63-7EC3-44F3-95D0-595C4019FF24}"/>
          </ac:cxnSpMkLst>
        </pc:cxnChg>
      </pc:sldChg>
      <pc:sldChg chg="addSp modSp new">
        <pc:chgData name="Divya Byregowda" userId="S::divya_byregowda@thbs.com::0ab3cfdc-88de-4642-8c24-047b74234a69" providerId="AD" clId="Web-{95D7FD1F-C897-40F3-B4CB-48B158F15E25}" dt="2021-11-07T09:32:07.569" v="1280" actId="20577"/>
        <pc:sldMkLst>
          <pc:docMk/>
          <pc:sldMk cId="279965071" sldId="265"/>
        </pc:sldMkLst>
        <pc:spChg chg="mod">
          <ac:chgData name="Divya Byregowda" userId="S::divya_byregowda@thbs.com::0ab3cfdc-88de-4642-8c24-047b74234a69" providerId="AD" clId="Web-{95D7FD1F-C897-40F3-B4CB-48B158F15E25}" dt="2021-11-07T09:31:14.898" v="1266" actId="20577"/>
          <ac:spMkLst>
            <pc:docMk/>
            <pc:sldMk cId="279965071" sldId="265"/>
            <ac:spMk id="2" creationId="{98CFF5AF-640F-492E-BF0E-411E7837CC41}"/>
          </ac:spMkLst>
        </pc:spChg>
        <pc:spChg chg="mod">
          <ac:chgData name="Divya Byregowda" userId="S::divya_byregowda@thbs.com::0ab3cfdc-88de-4642-8c24-047b74234a69" providerId="AD" clId="Web-{95D7FD1F-C897-40F3-B4CB-48B158F15E25}" dt="2021-11-07T09:30:34.367" v="1251" actId="20577"/>
          <ac:spMkLst>
            <pc:docMk/>
            <pc:sldMk cId="279965071" sldId="265"/>
            <ac:spMk id="3" creationId="{558492EA-AD36-41FF-AFB9-1A9B8391081F}"/>
          </ac:spMkLst>
        </pc:spChg>
        <pc:spChg chg="add mod">
          <ac:chgData name="Divya Byregowda" userId="S::divya_byregowda@thbs.com::0ab3cfdc-88de-4642-8c24-047b74234a69" providerId="AD" clId="Web-{95D7FD1F-C897-40F3-B4CB-48B158F15E25}" dt="2021-11-07T09:32:07.569" v="1280" actId="20577"/>
          <ac:spMkLst>
            <pc:docMk/>
            <pc:sldMk cId="279965071" sldId="265"/>
            <ac:spMk id="4" creationId="{116800A5-766D-42F0-A436-76D6BFCA0050}"/>
          </ac:spMkLst>
        </pc:spChg>
      </pc:sldChg>
      <pc:sldChg chg="addSp delSp modSp new del mod setBg">
        <pc:chgData name="Divya Byregowda" userId="S::divya_byregowda@thbs.com::0ab3cfdc-88de-4642-8c24-047b74234a69" providerId="AD" clId="Web-{95D7FD1F-C897-40F3-B4CB-48B158F15E25}" dt="2021-11-07T09:29:48.273" v="1244"/>
        <pc:sldMkLst>
          <pc:docMk/>
          <pc:sldMk cId="1217144824" sldId="265"/>
        </pc:sldMkLst>
        <pc:spChg chg="mod">
          <ac:chgData name="Divya Byregowda" userId="S::divya_byregowda@thbs.com::0ab3cfdc-88de-4642-8c24-047b74234a69" providerId="AD" clId="Web-{95D7FD1F-C897-40F3-B4CB-48B158F15E25}" dt="2021-11-07T09:28:32.008" v="1243"/>
          <ac:spMkLst>
            <pc:docMk/>
            <pc:sldMk cId="1217144824" sldId="265"/>
            <ac:spMk id="2" creationId="{D2EECBC8-DE29-4246-B216-699E7063F54B}"/>
          </ac:spMkLst>
        </pc:spChg>
        <pc:spChg chg="mod">
          <ac:chgData name="Divya Byregowda" userId="S::divya_byregowda@thbs.com::0ab3cfdc-88de-4642-8c24-047b74234a69" providerId="AD" clId="Web-{95D7FD1F-C897-40F3-B4CB-48B158F15E25}" dt="2021-11-07T09:28:32.008" v="1243"/>
          <ac:spMkLst>
            <pc:docMk/>
            <pc:sldMk cId="1217144824" sldId="265"/>
            <ac:spMk id="3" creationId="{3B2D57F3-FB2E-4E5D-8E80-67508141412E}"/>
          </ac:spMkLst>
        </pc:spChg>
        <pc:spChg chg="add">
          <ac:chgData name="Divya Byregowda" userId="S::divya_byregowda@thbs.com::0ab3cfdc-88de-4642-8c24-047b74234a69" providerId="AD" clId="Web-{95D7FD1F-C897-40F3-B4CB-48B158F15E25}" dt="2021-11-07T09:28:32.008" v="1243"/>
          <ac:spMkLst>
            <pc:docMk/>
            <pc:sldMk cId="1217144824" sldId="265"/>
            <ac:spMk id="6" creationId="{990D0034-F768-41E7-85D4-F38C4DE85770}"/>
          </ac:spMkLst>
        </pc:spChg>
        <pc:spChg chg="add">
          <ac:chgData name="Divya Byregowda" userId="S::divya_byregowda@thbs.com::0ab3cfdc-88de-4642-8c24-047b74234a69" providerId="AD" clId="Web-{95D7FD1F-C897-40F3-B4CB-48B158F15E25}" dt="2021-11-07T09:28:32.008" v="1243"/>
          <ac:spMkLst>
            <pc:docMk/>
            <pc:sldMk cId="1217144824" sldId="265"/>
            <ac:spMk id="7" creationId="{C4F7E42D-8B5A-4FC8-81CD-9E60171F7FA8}"/>
          </ac:spMkLst>
        </pc:spChg>
        <pc:spChg chg="add del">
          <ac:chgData name="Divya Byregowda" userId="S::divya_byregowda@thbs.com::0ab3cfdc-88de-4642-8c24-047b74234a69" providerId="AD" clId="Web-{95D7FD1F-C897-40F3-B4CB-48B158F15E25}" dt="2021-11-07T09:28:31.993" v="1242"/>
          <ac:spMkLst>
            <pc:docMk/>
            <pc:sldMk cId="1217144824" sldId="265"/>
            <ac:spMk id="9" creationId="{311973C2-EB8B-452A-A698-4A252FD3AE28}"/>
          </ac:spMkLst>
        </pc:spChg>
        <pc:spChg chg="add">
          <ac:chgData name="Divya Byregowda" userId="S::divya_byregowda@thbs.com::0ab3cfdc-88de-4642-8c24-047b74234a69" providerId="AD" clId="Web-{95D7FD1F-C897-40F3-B4CB-48B158F15E25}" dt="2021-11-07T09:28:32.008" v="1243"/>
          <ac:spMkLst>
            <pc:docMk/>
            <pc:sldMk cId="1217144824" sldId="265"/>
            <ac:spMk id="10" creationId="{8C04651D-B9F4-4935-A02D-364153FBDF54}"/>
          </ac:spMkLst>
        </pc:spChg>
        <pc:spChg chg="add del">
          <ac:chgData name="Divya Byregowda" userId="S::divya_byregowda@thbs.com::0ab3cfdc-88de-4642-8c24-047b74234a69" providerId="AD" clId="Web-{95D7FD1F-C897-40F3-B4CB-48B158F15E25}" dt="2021-11-07T09:28:31.993" v="1242"/>
          <ac:spMkLst>
            <pc:docMk/>
            <pc:sldMk cId="1217144824" sldId="265"/>
            <ac:spMk id="11" creationId="{10162E77-11AD-44A7-84EC-40C59EEFBD2E}"/>
          </ac:spMkLst>
        </pc:spChg>
        <pc:picChg chg="add del">
          <ac:chgData name="Divya Byregowda" userId="S::divya_byregowda@thbs.com::0ab3cfdc-88de-4642-8c24-047b74234a69" providerId="AD" clId="Web-{95D7FD1F-C897-40F3-B4CB-48B158F15E25}" dt="2021-11-07T09:28:31.993" v="1242"/>
          <ac:picMkLst>
            <pc:docMk/>
            <pc:sldMk cId="1217144824" sldId="265"/>
            <ac:picMk id="5" creationId="{53BA481C-7A78-492C-BB4C-C778CC0418C3}"/>
          </ac:picMkLst>
        </pc:picChg>
        <pc:picChg chg="add">
          <ac:chgData name="Divya Byregowda" userId="S::divya_byregowda@thbs.com::0ab3cfdc-88de-4642-8c24-047b74234a69" providerId="AD" clId="Web-{95D7FD1F-C897-40F3-B4CB-48B158F15E25}" dt="2021-11-07T09:28:32.008" v="1243"/>
          <ac:picMkLst>
            <pc:docMk/>
            <pc:sldMk cId="1217144824" sldId="265"/>
            <ac:picMk id="8" creationId="{3254548D-B464-4E6B-81A3-CAE2AE0BF647}"/>
          </ac:picMkLst>
        </pc:picChg>
        <pc:cxnChg chg="add del">
          <ac:chgData name="Divya Byregowda" userId="S::divya_byregowda@thbs.com::0ab3cfdc-88de-4642-8c24-047b74234a69" providerId="AD" clId="Web-{95D7FD1F-C897-40F3-B4CB-48B158F15E25}" dt="2021-11-07T09:28:31.993" v="1242"/>
          <ac:cxnSpMkLst>
            <pc:docMk/>
            <pc:sldMk cId="1217144824" sldId="265"/>
            <ac:cxnSpMk id="13" creationId="{5AB158E9-1B40-4CD6-95F0-95CA11DF7B7A}"/>
          </ac:cxnSpMkLst>
        </pc:cxnChg>
      </pc:sldChg>
      <pc:sldChg chg="addSp delSp modSp new mod setBg modClrScheme delDesignElem chgLayout">
        <pc:chgData name="Divya Byregowda" userId="S::divya_byregowda@thbs.com::0ab3cfdc-88de-4642-8c24-047b74234a69" providerId="AD" clId="Web-{95D7FD1F-C897-40F3-B4CB-48B158F15E25}" dt="2021-11-07T09:37:11.770" v="1307"/>
        <pc:sldMkLst>
          <pc:docMk/>
          <pc:sldMk cId="1764017434" sldId="266"/>
        </pc:sldMkLst>
        <pc:spChg chg="mod ord">
          <ac:chgData name="Divya Byregowda" userId="S::divya_byregowda@thbs.com::0ab3cfdc-88de-4642-8c24-047b74234a69" providerId="AD" clId="Web-{95D7FD1F-C897-40F3-B4CB-48B158F15E25}" dt="2021-11-07T09:37:11.770" v="1307"/>
          <ac:spMkLst>
            <pc:docMk/>
            <pc:sldMk cId="1764017434" sldId="266"/>
            <ac:spMk id="2" creationId="{E913D3D4-E168-4724-B0B5-B91D08A7ECC4}"/>
          </ac:spMkLst>
        </pc:spChg>
        <pc:spChg chg="del">
          <ac:chgData name="Divya Byregowda" userId="S::divya_byregowda@thbs.com::0ab3cfdc-88de-4642-8c24-047b74234a69" providerId="AD" clId="Web-{95D7FD1F-C897-40F3-B4CB-48B158F15E25}" dt="2021-11-07T09:34:47.365" v="1282"/>
          <ac:spMkLst>
            <pc:docMk/>
            <pc:sldMk cId="1764017434" sldId="266"/>
            <ac:spMk id="3" creationId="{6E3415EC-74E3-4F12-9531-AA6804F79F2D}"/>
          </ac:spMkLst>
        </pc:spChg>
        <pc:spChg chg="add">
          <ac:chgData name="Divya Byregowda" userId="S::divya_byregowda@thbs.com::0ab3cfdc-88de-4642-8c24-047b74234a69" providerId="AD" clId="Web-{95D7FD1F-C897-40F3-B4CB-48B158F15E25}" dt="2021-11-07T09:37:11.770" v="1307"/>
          <ac:spMkLst>
            <pc:docMk/>
            <pc:sldMk cId="1764017434" sldId="266"/>
            <ac:spMk id="6" creationId="{39CB82C2-DF65-4EC1-8280-F201D50F570B}"/>
          </ac:spMkLst>
        </pc:spChg>
        <pc:spChg chg="add del">
          <ac:chgData name="Divya Byregowda" userId="S::divya_byregowda@thbs.com::0ab3cfdc-88de-4642-8c24-047b74234a69" providerId="AD" clId="Web-{95D7FD1F-C897-40F3-B4CB-48B158F15E25}" dt="2021-11-07T09:37:04.395" v="1306"/>
          <ac:spMkLst>
            <pc:docMk/>
            <pc:sldMk cId="1764017434" sldId="266"/>
            <ac:spMk id="8" creationId="{DCA2A4D1-7E7B-433E-A3BA-09CCF3D816F3}"/>
          </ac:spMkLst>
        </pc:spChg>
        <pc:spChg chg="add">
          <ac:chgData name="Divya Byregowda" userId="S::divya_byregowda@thbs.com::0ab3cfdc-88de-4642-8c24-047b74234a69" providerId="AD" clId="Web-{95D7FD1F-C897-40F3-B4CB-48B158F15E25}" dt="2021-11-07T09:37:11.770" v="1307"/>
          <ac:spMkLst>
            <pc:docMk/>
            <pc:sldMk cId="1764017434" sldId="266"/>
            <ac:spMk id="9" creationId="{4E4490D0-3672-446A-AC12-B4830333BDDD}"/>
          </ac:spMkLst>
        </pc:spChg>
        <pc:spChg chg="add del">
          <ac:chgData name="Divya Byregowda" userId="S::divya_byregowda@thbs.com::0ab3cfdc-88de-4642-8c24-047b74234a69" providerId="AD" clId="Web-{95D7FD1F-C897-40F3-B4CB-48B158F15E25}" dt="2021-11-07T09:37:04.395" v="1306"/>
          <ac:spMkLst>
            <pc:docMk/>
            <pc:sldMk cId="1764017434" sldId="266"/>
            <ac:spMk id="11" creationId="{990D0034-F768-41E7-85D4-F38C4DE85770}"/>
          </ac:spMkLst>
        </pc:spChg>
        <pc:spChg chg="add">
          <ac:chgData name="Divya Byregowda" userId="S::divya_byregowda@thbs.com::0ab3cfdc-88de-4642-8c24-047b74234a69" providerId="AD" clId="Web-{95D7FD1F-C897-40F3-B4CB-48B158F15E25}" dt="2021-11-07T09:37:11.770" v="1307"/>
          <ac:spMkLst>
            <pc:docMk/>
            <pc:sldMk cId="1764017434" sldId="266"/>
            <ac:spMk id="15" creationId="{FA4CD5CB-D209-4D70-8CA4-629731C59219}"/>
          </ac:spMkLst>
        </pc:spChg>
        <pc:spChg chg="add">
          <ac:chgData name="Divya Byregowda" userId="S::divya_byregowda@thbs.com::0ab3cfdc-88de-4642-8c24-047b74234a69" providerId="AD" clId="Web-{95D7FD1F-C897-40F3-B4CB-48B158F15E25}" dt="2021-11-07T09:37:11.770" v="1307"/>
          <ac:spMkLst>
            <pc:docMk/>
            <pc:sldMk cId="1764017434" sldId="266"/>
            <ac:spMk id="19" creationId="{B4C27B90-DF2B-4D00-BA07-18ED774CD2F1}"/>
          </ac:spMkLst>
        </pc:spChg>
        <pc:spChg chg="add">
          <ac:chgData name="Divya Byregowda" userId="S::divya_byregowda@thbs.com::0ab3cfdc-88de-4642-8c24-047b74234a69" providerId="AD" clId="Web-{95D7FD1F-C897-40F3-B4CB-48B158F15E25}" dt="2021-11-07T09:37:11.770" v="1307"/>
          <ac:spMkLst>
            <pc:docMk/>
            <pc:sldMk cId="1764017434" sldId="266"/>
            <ac:spMk id="21" creationId="{593ACC25-C262-417A-8AA9-0641C772BDB6}"/>
          </ac:spMkLst>
        </pc:spChg>
        <pc:picChg chg="add mod ord">
          <ac:chgData name="Divya Byregowda" userId="S::divya_byregowda@thbs.com::0ab3cfdc-88de-4642-8c24-047b74234a69" providerId="AD" clId="Web-{95D7FD1F-C897-40F3-B4CB-48B158F15E25}" dt="2021-11-07T09:37:11.770" v="1307"/>
          <ac:picMkLst>
            <pc:docMk/>
            <pc:sldMk cId="1764017434" sldId="266"/>
            <ac:picMk id="4" creationId="{34FAC873-9DF6-4AC2-A8E5-9C35590955EE}"/>
          </ac:picMkLst>
        </pc:picChg>
        <pc:cxnChg chg="add">
          <ac:chgData name="Divya Byregowda" userId="S::divya_byregowda@thbs.com::0ab3cfdc-88de-4642-8c24-047b74234a69" providerId="AD" clId="Web-{95D7FD1F-C897-40F3-B4CB-48B158F15E25}" dt="2021-11-07T09:37:11.770" v="1307"/>
          <ac:cxnSpMkLst>
            <pc:docMk/>
            <pc:sldMk cId="1764017434" sldId="266"/>
            <ac:cxnSpMk id="7" creationId="{7E1D4427-852B-4B37-8E76-0E9F1810BA2A}"/>
          </ac:cxnSpMkLst>
        </pc:cxnChg>
        <pc:cxnChg chg="add del">
          <ac:chgData name="Divya Byregowda" userId="S::divya_byregowda@thbs.com::0ab3cfdc-88de-4642-8c24-047b74234a69" providerId="AD" clId="Web-{95D7FD1F-C897-40F3-B4CB-48B158F15E25}" dt="2021-11-07T09:37:04.395" v="1306"/>
          <ac:cxnSpMkLst>
            <pc:docMk/>
            <pc:sldMk cId="1764017434" sldId="266"/>
            <ac:cxnSpMk id="13" creationId="{5A0A5CF6-407C-4691-8122-49DF69D0020D}"/>
          </ac:cxnSpMkLst>
        </pc:cxnChg>
        <pc:cxnChg chg="add">
          <ac:chgData name="Divya Byregowda" userId="S::divya_byregowda@thbs.com::0ab3cfdc-88de-4642-8c24-047b74234a69" providerId="AD" clId="Web-{95D7FD1F-C897-40F3-B4CB-48B158F15E25}" dt="2021-11-07T09:37:11.770" v="1307"/>
          <ac:cxnSpMkLst>
            <pc:docMk/>
            <pc:sldMk cId="1764017434" sldId="266"/>
            <ac:cxnSpMk id="17" creationId="{5C6A2BAE-B461-4B55-8E1F-0722ABDD1393}"/>
          </ac:cxnSpMkLst>
        </pc:cxnChg>
      </pc:sldChg>
      <pc:sldChg chg="addSp delSp modSp new mod setBg modClrScheme setClrOvrMap chgLayout">
        <pc:chgData name="Divya Byregowda" userId="S::divya_byregowda@thbs.com::0ab3cfdc-88de-4642-8c24-047b74234a69" providerId="AD" clId="Web-{95D7FD1F-C897-40F3-B4CB-48B158F15E25}" dt="2021-11-07T09:54:39.512" v="1513"/>
        <pc:sldMkLst>
          <pc:docMk/>
          <pc:sldMk cId="976662759" sldId="267"/>
        </pc:sldMkLst>
        <pc:spChg chg="add mod ord">
          <ac:chgData name="Divya Byregowda" userId="S::divya_byregowda@thbs.com::0ab3cfdc-88de-4642-8c24-047b74234a69" providerId="AD" clId="Web-{95D7FD1F-C897-40F3-B4CB-48B158F15E25}" dt="2021-11-07T09:54:39.512" v="1513"/>
          <ac:spMkLst>
            <pc:docMk/>
            <pc:sldMk cId="976662759" sldId="267"/>
            <ac:spMk id="2" creationId="{AB40C1A2-9537-478E-B7B2-6CF4DBD89733}"/>
          </ac:spMkLst>
        </pc:spChg>
        <pc:spChg chg="add del mod">
          <ac:chgData name="Divya Byregowda" userId="S::divya_byregowda@thbs.com::0ab3cfdc-88de-4642-8c24-047b74234a69" providerId="AD" clId="Web-{95D7FD1F-C897-40F3-B4CB-48B158F15E25}" dt="2021-11-07T09:53:44.731" v="1508"/>
          <ac:spMkLst>
            <pc:docMk/>
            <pc:sldMk cId="976662759" sldId="267"/>
            <ac:spMk id="3" creationId="{B163FC90-D1CF-4924-A114-52A90B970AEA}"/>
          </ac:spMkLst>
        </pc:spChg>
        <pc:spChg chg="add del">
          <ac:chgData name="Divya Byregowda" userId="S::divya_byregowda@thbs.com::0ab3cfdc-88de-4642-8c24-047b74234a69" providerId="AD" clId="Web-{95D7FD1F-C897-40F3-B4CB-48B158F15E25}" dt="2021-11-07T09:54:39.497" v="1512"/>
          <ac:spMkLst>
            <pc:docMk/>
            <pc:sldMk cId="976662759" sldId="267"/>
            <ac:spMk id="4" creationId="{52C0B2E1-0268-42EC-ABD3-94F81A05BCBD}"/>
          </ac:spMkLst>
        </pc:spChg>
        <pc:spChg chg="add del">
          <ac:chgData name="Divya Byregowda" userId="S::divya_byregowda@thbs.com::0ab3cfdc-88de-4642-8c24-047b74234a69" providerId="AD" clId="Web-{95D7FD1F-C897-40F3-B4CB-48B158F15E25}" dt="2021-11-07T09:54:39.497" v="1512"/>
          <ac:spMkLst>
            <pc:docMk/>
            <pc:sldMk cId="976662759" sldId="267"/>
            <ac:spMk id="5" creationId="{7D2256B4-48EA-40FC-BBC0-AA1EE6E0080C}"/>
          </ac:spMkLst>
        </pc:spChg>
        <pc:spChg chg="add del">
          <ac:chgData name="Divya Byregowda" userId="S::divya_byregowda@thbs.com::0ab3cfdc-88de-4642-8c24-047b74234a69" providerId="AD" clId="Web-{95D7FD1F-C897-40F3-B4CB-48B158F15E25}" dt="2021-11-07T09:54:06.762" v="1510"/>
          <ac:spMkLst>
            <pc:docMk/>
            <pc:sldMk cId="976662759" sldId="267"/>
            <ac:spMk id="7" creationId="{52C0B2E1-0268-42EC-ABD3-94F81A05BCBD}"/>
          </ac:spMkLst>
        </pc:spChg>
        <pc:spChg chg="add del">
          <ac:chgData name="Divya Byregowda" userId="S::divya_byregowda@thbs.com::0ab3cfdc-88de-4642-8c24-047b74234a69" providerId="AD" clId="Web-{95D7FD1F-C897-40F3-B4CB-48B158F15E25}" dt="2021-11-07T09:54:39.497" v="1512"/>
          <ac:spMkLst>
            <pc:docMk/>
            <pc:sldMk cId="976662759" sldId="267"/>
            <ac:spMk id="8" creationId="{FBDCECDC-EEE3-4128-AA5E-82A8C08796E8}"/>
          </ac:spMkLst>
        </pc:spChg>
        <pc:spChg chg="add del">
          <ac:chgData name="Divya Byregowda" userId="S::divya_byregowda@thbs.com::0ab3cfdc-88de-4642-8c24-047b74234a69" providerId="AD" clId="Web-{95D7FD1F-C897-40F3-B4CB-48B158F15E25}" dt="2021-11-07T09:54:06.762" v="1510"/>
          <ac:spMkLst>
            <pc:docMk/>
            <pc:sldMk cId="976662759" sldId="267"/>
            <ac:spMk id="9" creationId="{7D2256B4-48EA-40FC-BBC0-AA1EE6E0080C}"/>
          </ac:spMkLst>
        </pc:spChg>
        <pc:spChg chg="add del">
          <ac:chgData name="Divya Byregowda" userId="S::divya_byregowda@thbs.com::0ab3cfdc-88de-4642-8c24-047b74234a69" providerId="AD" clId="Web-{95D7FD1F-C897-40F3-B4CB-48B158F15E25}" dt="2021-11-07T09:54:39.497" v="1512"/>
          <ac:spMkLst>
            <pc:docMk/>
            <pc:sldMk cId="976662759" sldId="267"/>
            <ac:spMk id="10" creationId="{4260EDE0-989C-4E16-AF94-F652294D828E}"/>
          </ac:spMkLst>
        </pc:spChg>
        <pc:spChg chg="add del">
          <ac:chgData name="Divya Byregowda" userId="S::divya_byregowda@thbs.com::0ab3cfdc-88de-4642-8c24-047b74234a69" providerId="AD" clId="Web-{95D7FD1F-C897-40F3-B4CB-48B158F15E25}" dt="2021-11-07T09:54:39.497" v="1512"/>
          <ac:spMkLst>
            <pc:docMk/>
            <pc:sldMk cId="976662759" sldId="267"/>
            <ac:spMk id="12" creationId="{1F3985C0-E548-44D2-B30E-F3E42DADE133}"/>
          </ac:spMkLst>
        </pc:spChg>
        <pc:spChg chg="add del">
          <ac:chgData name="Divya Byregowda" userId="S::divya_byregowda@thbs.com::0ab3cfdc-88de-4642-8c24-047b74234a69" providerId="AD" clId="Web-{95D7FD1F-C897-40F3-B4CB-48B158F15E25}" dt="2021-11-07T09:54:06.762" v="1510"/>
          <ac:spMkLst>
            <pc:docMk/>
            <pc:sldMk cId="976662759" sldId="267"/>
            <ac:spMk id="13" creationId="{FBDCECDC-EEE3-4128-AA5E-82A8C08796E8}"/>
          </ac:spMkLst>
        </pc:spChg>
        <pc:spChg chg="add">
          <ac:chgData name="Divya Byregowda" userId="S::divya_byregowda@thbs.com::0ab3cfdc-88de-4642-8c24-047b74234a69" providerId="AD" clId="Web-{95D7FD1F-C897-40F3-B4CB-48B158F15E25}" dt="2021-11-07T09:54:39.512" v="1513"/>
          <ac:spMkLst>
            <pc:docMk/>
            <pc:sldMk cId="976662759" sldId="267"/>
            <ac:spMk id="14" creationId="{52C0B2E1-0268-42EC-ABD3-94F81A05BCBD}"/>
          </ac:spMkLst>
        </pc:spChg>
        <pc:spChg chg="add del">
          <ac:chgData name="Divya Byregowda" userId="S::divya_byregowda@thbs.com::0ab3cfdc-88de-4642-8c24-047b74234a69" providerId="AD" clId="Web-{95D7FD1F-C897-40F3-B4CB-48B158F15E25}" dt="2021-11-07T09:54:06.762" v="1510"/>
          <ac:spMkLst>
            <pc:docMk/>
            <pc:sldMk cId="976662759" sldId="267"/>
            <ac:spMk id="15" creationId="{4260EDE0-989C-4E16-AF94-F652294D828E}"/>
          </ac:spMkLst>
        </pc:spChg>
        <pc:spChg chg="add">
          <ac:chgData name="Divya Byregowda" userId="S::divya_byregowda@thbs.com::0ab3cfdc-88de-4642-8c24-047b74234a69" providerId="AD" clId="Web-{95D7FD1F-C897-40F3-B4CB-48B158F15E25}" dt="2021-11-07T09:54:39.512" v="1513"/>
          <ac:spMkLst>
            <pc:docMk/>
            <pc:sldMk cId="976662759" sldId="267"/>
            <ac:spMk id="16" creationId="{7D2256B4-48EA-40FC-BBC0-AA1EE6E0080C}"/>
          </ac:spMkLst>
        </pc:spChg>
        <pc:spChg chg="add del">
          <ac:chgData name="Divya Byregowda" userId="S::divya_byregowda@thbs.com::0ab3cfdc-88de-4642-8c24-047b74234a69" providerId="AD" clId="Web-{95D7FD1F-C897-40F3-B4CB-48B158F15E25}" dt="2021-11-07T09:54:06.762" v="1510"/>
          <ac:spMkLst>
            <pc:docMk/>
            <pc:sldMk cId="976662759" sldId="267"/>
            <ac:spMk id="17" creationId="{1F3985C0-E548-44D2-B30E-F3E42DADE133}"/>
          </ac:spMkLst>
        </pc:spChg>
        <pc:spChg chg="add">
          <ac:chgData name="Divya Byregowda" userId="S::divya_byregowda@thbs.com::0ab3cfdc-88de-4642-8c24-047b74234a69" providerId="AD" clId="Web-{95D7FD1F-C897-40F3-B4CB-48B158F15E25}" dt="2021-11-07T09:54:39.512" v="1513"/>
          <ac:spMkLst>
            <pc:docMk/>
            <pc:sldMk cId="976662759" sldId="267"/>
            <ac:spMk id="19" creationId="{C22D9B36-9BE7-472B-8808-7E0D6810738F}"/>
          </ac:spMkLst>
        </pc:spChg>
        <pc:spChg chg="add">
          <ac:chgData name="Divya Byregowda" userId="S::divya_byregowda@thbs.com::0ab3cfdc-88de-4642-8c24-047b74234a69" providerId="AD" clId="Web-{95D7FD1F-C897-40F3-B4CB-48B158F15E25}" dt="2021-11-07T09:54:39.512" v="1513"/>
          <ac:spMkLst>
            <pc:docMk/>
            <pc:sldMk cId="976662759" sldId="267"/>
            <ac:spMk id="20" creationId="{8C6E698C-8155-4B8B-BDC9-B7299772B509}"/>
          </ac:spMkLst>
        </pc:spChg>
        <pc:spChg chg="add">
          <ac:chgData name="Divya Byregowda" userId="S::divya_byregowda@thbs.com::0ab3cfdc-88de-4642-8c24-047b74234a69" providerId="AD" clId="Web-{95D7FD1F-C897-40F3-B4CB-48B158F15E25}" dt="2021-11-07T09:54:39.512" v="1513"/>
          <ac:spMkLst>
            <pc:docMk/>
            <pc:sldMk cId="976662759" sldId="267"/>
            <ac:spMk id="22" creationId="{8A549DE7-671D-4575-AF43-858FD99981CF}"/>
          </ac:spMkLst>
        </pc:spChg>
        <pc:cxnChg chg="add del">
          <ac:chgData name="Divya Byregowda" userId="S::divya_byregowda@thbs.com::0ab3cfdc-88de-4642-8c24-047b74234a69" providerId="AD" clId="Web-{95D7FD1F-C897-40F3-B4CB-48B158F15E25}" dt="2021-11-07T09:54:39.497" v="1512"/>
          <ac:cxnSpMkLst>
            <pc:docMk/>
            <pc:sldMk cId="976662759" sldId="267"/>
            <ac:cxnSpMk id="6" creationId="{3D44BCCA-102D-4A9D-B1E4-2450CAF0B05E}"/>
          </ac:cxnSpMkLst>
        </pc:cxnChg>
        <pc:cxnChg chg="add del">
          <ac:chgData name="Divya Byregowda" userId="S::divya_byregowda@thbs.com::0ab3cfdc-88de-4642-8c24-047b74234a69" providerId="AD" clId="Web-{95D7FD1F-C897-40F3-B4CB-48B158F15E25}" dt="2021-11-07T09:54:06.762" v="1510"/>
          <ac:cxnSpMkLst>
            <pc:docMk/>
            <pc:sldMk cId="976662759" sldId="267"/>
            <ac:cxnSpMk id="11" creationId="{3D44BCCA-102D-4A9D-B1E4-2450CAF0B05E}"/>
          </ac:cxnSpMkLst>
        </pc:cxnChg>
        <pc:cxnChg chg="add">
          <ac:chgData name="Divya Byregowda" userId="S::divya_byregowda@thbs.com::0ab3cfdc-88de-4642-8c24-047b74234a69" providerId="AD" clId="Web-{95D7FD1F-C897-40F3-B4CB-48B158F15E25}" dt="2021-11-07T09:54:39.512" v="1513"/>
          <ac:cxnSpMkLst>
            <pc:docMk/>
            <pc:sldMk cId="976662759" sldId="267"/>
            <ac:cxnSpMk id="18" creationId="{3D44BCCA-102D-4A9D-B1E4-2450CAF0B05E}"/>
          </ac:cxnSpMkLst>
        </pc:cxnChg>
        <pc:cxnChg chg="add">
          <ac:chgData name="Divya Byregowda" userId="S::divya_byregowda@thbs.com::0ab3cfdc-88de-4642-8c24-047b74234a69" providerId="AD" clId="Web-{95D7FD1F-C897-40F3-B4CB-48B158F15E25}" dt="2021-11-07T09:54:39.512" v="1513"/>
          <ac:cxnSpMkLst>
            <pc:docMk/>
            <pc:sldMk cId="976662759" sldId="267"/>
            <ac:cxnSpMk id="21" creationId="{09525C9A-1972-4836-BA7A-706C946EF4DA}"/>
          </ac:cxnSpMkLst>
        </pc:cxnChg>
      </pc:sldChg>
      <pc:sldMasterChg chg="del delSldLayout">
        <pc:chgData name="Divya Byregowda" userId="S::divya_byregowda@thbs.com::0ab3cfdc-88de-4642-8c24-047b74234a69" providerId="AD" clId="Web-{95D7FD1F-C897-40F3-B4CB-48B158F15E25}" dt="2021-11-07T07:36:52.988" v="119"/>
        <pc:sldMasterMkLst>
          <pc:docMk/>
          <pc:sldMasterMk cId="2460954070" sldId="2147483660"/>
        </pc:sldMasterMkLst>
        <pc:sldLayoutChg chg="del">
          <pc:chgData name="Divya Byregowda" userId="S::divya_byregowda@thbs.com::0ab3cfdc-88de-4642-8c24-047b74234a69" providerId="AD" clId="Web-{95D7FD1F-C897-40F3-B4CB-48B158F15E25}" dt="2021-11-07T07:36:52.988" v="119"/>
          <pc:sldLayoutMkLst>
            <pc:docMk/>
            <pc:sldMasterMk cId="2460954070" sldId="2147483660"/>
            <pc:sldLayoutMk cId="2385387890" sldId="2147483661"/>
          </pc:sldLayoutMkLst>
        </pc:sldLayoutChg>
        <pc:sldLayoutChg chg="del">
          <pc:chgData name="Divya Byregowda" userId="S::divya_byregowda@thbs.com::0ab3cfdc-88de-4642-8c24-047b74234a69" providerId="AD" clId="Web-{95D7FD1F-C897-40F3-B4CB-48B158F15E25}" dt="2021-11-07T07:36:52.988" v="119"/>
          <pc:sldLayoutMkLst>
            <pc:docMk/>
            <pc:sldMasterMk cId="2460954070" sldId="2147483660"/>
            <pc:sldLayoutMk cId="949138452" sldId="2147483662"/>
          </pc:sldLayoutMkLst>
        </pc:sldLayoutChg>
        <pc:sldLayoutChg chg="del">
          <pc:chgData name="Divya Byregowda" userId="S::divya_byregowda@thbs.com::0ab3cfdc-88de-4642-8c24-047b74234a69" providerId="AD" clId="Web-{95D7FD1F-C897-40F3-B4CB-48B158F15E25}" dt="2021-11-07T07:36:52.988" v="119"/>
          <pc:sldLayoutMkLst>
            <pc:docMk/>
            <pc:sldMasterMk cId="2460954070" sldId="2147483660"/>
            <pc:sldLayoutMk cId="2591524520" sldId="2147483663"/>
          </pc:sldLayoutMkLst>
        </pc:sldLayoutChg>
        <pc:sldLayoutChg chg="del">
          <pc:chgData name="Divya Byregowda" userId="S::divya_byregowda@thbs.com::0ab3cfdc-88de-4642-8c24-047b74234a69" providerId="AD" clId="Web-{95D7FD1F-C897-40F3-B4CB-48B158F15E25}" dt="2021-11-07T07:36:52.988" v="119"/>
          <pc:sldLayoutMkLst>
            <pc:docMk/>
            <pc:sldMasterMk cId="2460954070" sldId="2147483660"/>
            <pc:sldLayoutMk cId="1203092039" sldId="2147483664"/>
          </pc:sldLayoutMkLst>
        </pc:sldLayoutChg>
        <pc:sldLayoutChg chg="del">
          <pc:chgData name="Divya Byregowda" userId="S::divya_byregowda@thbs.com::0ab3cfdc-88de-4642-8c24-047b74234a69" providerId="AD" clId="Web-{95D7FD1F-C897-40F3-B4CB-48B158F15E25}" dt="2021-11-07T07:36:52.988" v="119"/>
          <pc:sldLayoutMkLst>
            <pc:docMk/>
            <pc:sldMasterMk cId="2460954070" sldId="2147483660"/>
            <pc:sldLayoutMk cId="3733172339" sldId="2147483665"/>
          </pc:sldLayoutMkLst>
        </pc:sldLayoutChg>
        <pc:sldLayoutChg chg="del">
          <pc:chgData name="Divya Byregowda" userId="S::divya_byregowda@thbs.com::0ab3cfdc-88de-4642-8c24-047b74234a69" providerId="AD" clId="Web-{95D7FD1F-C897-40F3-B4CB-48B158F15E25}" dt="2021-11-07T07:36:52.988" v="119"/>
          <pc:sldLayoutMkLst>
            <pc:docMk/>
            <pc:sldMasterMk cId="2460954070" sldId="2147483660"/>
            <pc:sldLayoutMk cId="3210312558" sldId="2147483666"/>
          </pc:sldLayoutMkLst>
        </pc:sldLayoutChg>
        <pc:sldLayoutChg chg="del">
          <pc:chgData name="Divya Byregowda" userId="S::divya_byregowda@thbs.com::0ab3cfdc-88de-4642-8c24-047b74234a69" providerId="AD" clId="Web-{95D7FD1F-C897-40F3-B4CB-48B158F15E25}" dt="2021-11-07T07:36:52.988" v="119"/>
          <pc:sldLayoutMkLst>
            <pc:docMk/>
            <pc:sldMasterMk cId="2460954070" sldId="2147483660"/>
            <pc:sldLayoutMk cId="3146388984" sldId="2147483667"/>
          </pc:sldLayoutMkLst>
        </pc:sldLayoutChg>
        <pc:sldLayoutChg chg="del">
          <pc:chgData name="Divya Byregowda" userId="S::divya_byregowda@thbs.com::0ab3cfdc-88de-4642-8c24-047b74234a69" providerId="AD" clId="Web-{95D7FD1F-C897-40F3-B4CB-48B158F15E25}" dt="2021-11-07T07:36:52.988" v="119"/>
          <pc:sldLayoutMkLst>
            <pc:docMk/>
            <pc:sldMasterMk cId="2460954070" sldId="2147483660"/>
            <pc:sldLayoutMk cId="3171841454" sldId="2147483668"/>
          </pc:sldLayoutMkLst>
        </pc:sldLayoutChg>
        <pc:sldLayoutChg chg="del">
          <pc:chgData name="Divya Byregowda" userId="S::divya_byregowda@thbs.com::0ab3cfdc-88de-4642-8c24-047b74234a69" providerId="AD" clId="Web-{95D7FD1F-C897-40F3-B4CB-48B158F15E25}" dt="2021-11-07T07:36:52.988" v="119"/>
          <pc:sldLayoutMkLst>
            <pc:docMk/>
            <pc:sldMasterMk cId="2460954070" sldId="2147483660"/>
            <pc:sldLayoutMk cId="1718958274" sldId="2147483669"/>
          </pc:sldLayoutMkLst>
        </pc:sldLayoutChg>
        <pc:sldLayoutChg chg="del">
          <pc:chgData name="Divya Byregowda" userId="S::divya_byregowda@thbs.com::0ab3cfdc-88de-4642-8c24-047b74234a69" providerId="AD" clId="Web-{95D7FD1F-C897-40F3-B4CB-48B158F15E25}" dt="2021-11-07T07:36:52.988" v="119"/>
          <pc:sldLayoutMkLst>
            <pc:docMk/>
            <pc:sldMasterMk cId="2460954070" sldId="2147483660"/>
            <pc:sldLayoutMk cId="2202905451" sldId="2147483670"/>
          </pc:sldLayoutMkLst>
        </pc:sldLayoutChg>
        <pc:sldLayoutChg chg="del">
          <pc:chgData name="Divya Byregowda" userId="S::divya_byregowda@thbs.com::0ab3cfdc-88de-4642-8c24-047b74234a69" providerId="AD" clId="Web-{95D7FD1F-C897-40F3-B4CB-48B158F15E25}" dt="2021-11-07T07:36:52.988" v="119"/>
          <pc:sldLayoutMkLst>
            <pc:docMk/>
            <pc:sldMasterMk cId="2460954070" sldId="2147483660"/>
            <pc:sldLayoutMk cId="3479445657" sldId="2147483671"/>
          </pc:sldLayoutMkLst>
        </pc:sldLayoutChg>
      </pc:sldMasterChg>
      <pc:sldMasterChg chg="add addSldLayout modSldLayout">
        <pc:chgData name="Divya Byregowda" userId="S::divya_byregowda@thbs.com::0ab3cfdc-88de-4642-8c24-047b74234a69" providerId="AD" clId="Web-{95D7FD1F-C897-40F3-B4CB-48B158F15E25}" dt="2021-11-07T07:36:52.988" v="119"/>
        <pc:sldMasterMkLst>
          <pc:docMk/>
          <pc:sldMasterMk cId="3465020692" sldId="2147483672"/>
        </pc:sldMasterMkLst>
        <pc:sldLayoutChg chg="add mod replId">
          <pc:chgData name="Divya Byregowda" userId="S::divya_byregowda@thbs.com::0ab3cfdc-88de-4642-8c24-047b74234a69" providerId="AD" clId="Web-{95D7FD1F-C897-40F3-B4CB-48B158F15E25}" dt="2021-11-07T07:36:52.988" v="119"/>
          <pc:sldLayoutMkLst>
            <pc:docMk/>
            <pc:sldMasterMk cId="3465020692" sldId="2147483672"/>
            <pc:sldLayoutMk cId="3427741959" sldId="2147483673"/>
          </pc:sldLayoutMkLst>
        </pc:sldLayoutChg>
        <pc:sldLayoutChg chg="add mod replId">
          <pc:chgData name="Divya Byregowda" userId="S::divya_byregowda@thbs.com::0ab3cfdc-88de-4642-8c24-047b74234a69" providerId="AD" clId="Web-{95D7FD1F-C897-40F3-B4CB-48B158F15E25}" dt="2021-11-07T07:36:52.988" v="119"/>
          <pc:sldLayoutMkLst>
            <pc:docMk/>
            <pc:sldMasterMk cId="3465020692" sldId="2147483672"/>
            <pc:sldLayoutMk cId="4248199071" sldId="2147483674"/>
          </pc:sldLayoutMkLst>
        </pc:sldLayoutChg>
        <pc:sldLayoutChg chg="add mod replId">
          <pc:chgData name="Divya Byregowda" userId="S::divya_byregowda@thbs.com::0ab3cfdc-88de-4642-8c24-047b74234a69" providerId="AD" clId="Web-{95D7FD1F-C897-40F3-B4CB-48B158F15E25}" dt="2021-11-07T07:36:52.988" v="119"/>
          <pc:sldLayoutMkLst>
            <pc:docMk/>
            <pc:sldMasterMk cId="3465020692" sldId="2147483672"/>
            <pc:sldLayoutMk cId="409274639" sldId="2147483675"/>
          </pc:sldLayoutMkLst>
        </pc:sldLayoutChg>
        <pc:sldLayoutChg chg="add mod replId">
          <pc:chgData name="Divya Byregowda" userId="S::divya_byregowda@thbs.com::0ab3cfdc-88de-4642-8c24-047b74234a69" providerId="AD" clId="Web-{95D7FD1F-C897-40F3-B4CB-48B158F15E25}" dt="2021-11-07T07:36:52.988" v="119"/>
          <pc:sldLayoutMkLst>
            <pc:docMk/>
            <pc:sldMasterMk cId="3465020692" sldId="2147483672"/>
            <pc:sldLayoutMk cId="1170975368" sldId="2147483676"/>
          </pc:sldLayoutMkLst>
        </pc:sldLayoutChg>
        <pc:sldLayoutChg chg="add mod replId">
          <pc:chgData name="Divya Byregowda" userId="S::divya_byregowda@thbs.com::0ab3cfdc-88de-4642-8c24-047b74234a69" providerId="AD" clId="Web-{95D7FD1F-C897-40F3-B4CB-48B158F15E25}" dt="2021-11-07T07:36:52.988" v="119"/>
          <pc:sldLayoutMkLst>
            <pc:docMk/>
            <pc:sldMasterMk cId="3465020692" sldId="2147483672"/>
            <pc:sldLayoutMk cId="2345006818" sldId="2147483677"/>
          </pc:sldLayoutMkLst>
        </pc:sldLayoutChg>
        <pc:sldLayoutChg chg="add mod replId">
          <pc:chgData name="Divya Byregowda" userId="S::divya_byregowda@thbs.com::0ab3cfdc-88de-4642-8c24-047b74234a69" providerId="AD" clId="Web-{95D7FD1F-C897-40F3-B4CB-48B158F15E25}" dt="2021-11-07T07:36:52.988" v="119"/>
          <pc:sldLayoutMkLst>
            <pc:docMk/>
            <pc:sldMasterMk cId="3465020692" sldId="2147483672"/>
            <pc:sldLayoutMk cId="1417237493" sldId="2147483678"/>
          </pc:sldLayoutMkLst>
        </pc:sldLayoutChg>
        <pc:sldLayoutChg chg="add mod replId">
          <pc:chgData name="Divya Byregowda" userId="S::divya_byregowda@thbs.com::0ab3cfdc-88de-4642-8c24-047b74234a69" providerId="AD" clId="Web-{95D7FD1F-C897-40F3-B4CB-48B158F15E25}" dt="2021-11-07T07:36:52.988" v="119"/>
          <pc:sldLayoutMkLst>
            <pc:docMk/>
            <pc:sldMasterMk cId="3465020692" sldId="2147483672"/>
            <pc:sldLayoutMk cId="1490825134" sldId="2147483679"/>
          </pc:sldLayoutMkLst>
        </pc:sldLayoutChg>
        <pc:sldLayoutChg chg="add mod replId">
          <pc:chgData name="Divya Byregowda" userId="S::divya_byregowda@thbs.com::0ab3cfdc-88de-4642-8c24-047b74234a69" providerId="AD" clId="Web-{95D7FD1F-C897-40F3-B4CB-48B158F15E25}" dt="2021-11-07T07:36:52.988" v="119"/>
          <pc:sldLayoutMkLst>
            <pc:docMk/>
            <pc:sldMasterMk cId="3465020692" sldId="2147483672"/>
            <pc:sldLayoutMk cId="2531952013" sldId="2147483680"/>
          </pc:sldLayoutMkLst>
        </pc:sldLayoutChg>
        <pc:sldLayoutChg chg="add mod replId">
          <pc:chgData name="Divya Byregowda" userId="S::divya_byregowda@thbs.com::0ab3cfdc-88de-4642-8c24-047b74234a69" providerId="AD" clId="Web-{95D7FD1F-C897-40F3-B4CB-48B158F15E25}" dt="2021-11-07T07:36:52.988" v="119"/>
          <pc:sldLayoutMkLst>
            <pc:docMk/>
            <pc:sldMasterMk cId="3465020692" sldId="2147483672"/>
            <pc:sldLayoutMk cId="1340344045" sldId="2147483681"/>
          </pc:sldLayoutMkLst>
        </pc:sldLayoutChg>
        <pc:sldLayoutChg chg="add mod replId">
          <pc:chgData name="Divya Byregowda" userId="S::divya_byregowda@thbs.com::0ab3cfdc-88de-4642-8c24-047b74234a69" providerId="AD" clId="Web-{95D7FD1F-C897-40F3-B4CB-48B158F15E25}" dt="2021-11-07T07:36:52.988" v="119"/>
          <pc:sldLayoutMkLst>
            <pc:docMk/>
            <pc:sldMasterMk cId="3465020692" sldId="2147483672"/>
            <pc:sldLayoutMk cId="3356082437" sldId="2147483682"/>
          </pc:sldLayoutMkLst>
        </pc:sldLayoutChg>
        <pc:sldLayoutChg chg="add mod replId">
          <pc:chgData name="Divya Byregowda" userId="S::divya_byregowda@thbs.com::0ab3cfdc-88de-4642-8c24-047b74234a69" providerId="AD" clId="Web-{95D7FD1F-C897-40F3-B4CB-48B158F15E25}" dt="2021-11-07T07:36:52.988" v="119"/>
          <pc:sldLayoutMkLst>
            <pc:docMk/>
            <pc:sldMasterMk cId="3465020692" sldId="2147483672"/>
            <pc:sldLayoutMk cId="1341974853" sldId="2147483683"/>
          </pc:sldLayoutMkLst>
        </pc:sldLayoutChg>
      </pc:sldMaster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57B493E-0441-4480-8728-5FF22E00F875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CC906DAA-4013-4B7F-82B9-77C51C8C6FAD}">
      <dgm:prSet/>
      <dgm:spPr/>
      <dgm:t>
        <a:bodyPr/>
        <a:lstStyle/>
        <a:p>
          <a:r>
            <a:rPr lang="en-US" dirty="0"/>
            <a:t>The Trains should be fetched from database using train number.</a:t>
          </a:r>
        </a:p>
      </dgm:t>
    </dgm:pt>
    <dgm:pt modelId="{EC332F06-3069-48BD-A25B-D75E8BFE27AA}" type="parTrans" cxnId="{DCBE3DE0-6C90-47B4-8EDC-6F0640E218A1}">
      <dgm:prSet/>
      <dgm:spPr/>
      <dgm:t>
        <a:bodyPr/>
        <a:lstStyle/>
        <a:p>
          <a:endParaRPr lang="en-US"/>
        </a:p>
      </dgm:t>
    </dgm:pt>
    <dgm:pt modelId="{B6A40307-CBCC-42B0-A731-9F7D4B0A5E6B}" type="sibTrans" cxnId="{DCBE3DE0-6C90-47B4-8EDC-6F0640E218A1}">
      <dgm:prSet/>
      <dgm:spPr/>
      <dgm:t>
        <a:bodyPr/>
        <a:lstStyle/>
        <a:p>
          <a:endParaRPr lang="en-US"/>
        </a:p>
      </dgm:t>
    </dgm:pt>
    <dgm:pt modelId="{162F1F9A-252B-43C4-99A8-84D95EC39B20}">
      <dgm:prSet/>
      <dgm:spPr/>
      <dgm:t>
        <a:bodyPr/>
        <a:lstStyle/>
        <a:p>
          <a:r>
            <a:rPr lang="en-US" dirty="0"/>
            <a:t>Travel date should be after current Date.</a:t>
          </a:r>
        </a:p>
      </dgm:t>
    </dgm:pt>
    <dgm:pt modelId="{8749ABEF-B40E-410F-B1D2-D8486FC7E7E1}" type="parTrans" cxnId="{C7E634EC-3B3E-46EA-8EAE-7F99D670DA74}">
      <dgm:prSet/>
      <dgm:spPr/>
      <dgm:t>
        <a:bodyPr/>
        <a:lstStyle/>
        <a:p>
          <a:endParaRPr lang="en-US"/>
        </a:p>
      </dgm:t>
    </dgm:pt>
    <dgm:pt modelId="{E6FB4F1B-678D-46D4-8035-7B9681439F03}" type="sibTrans" cxnId="{C7E634EC-3B3E-46EA-8EAE-7F99D670DA74}">
      <dgm:prSet/>
      <dgm:spPr/>
      <dgm:t>
        <a:bodyPr/>
        <a:lstStyle/>
        <a:p>
          <a:endParaRPr lang="en-US"/>
        </a:p>
      </dgm:t>
    </dgm:pt>
    <dgm:pt modelId="{3C699F93-7FCA-4F75-B6C6-E07A44F4F67D}">
      <dgm:prSet/>
      <dgm:spPr/>
      <dgm:t>
        <a:bodyPr/>
        <a:lstStyle/>
        <a:p>
          <a:r>
            <a:rPr lang="en-US" dirty="0"/>
            <a:t>The PNR number should be auto-generated by adding first character of source station, first character of destination station, travel date(</a:t>
          </a:r>
          <a:r>
            <a:rPr lang="en-US" dirty="0" err="1"/>
            <a:t>yyyymmdd</a:t>
          </a:r>
          <a:r>
            <a:rPr lang="en-US" dirty="0"/>
            <a:t>) and a running counter starting from 100.</a:t>
          </a:r>
        </a:p>
      </dgm:t>
    </dgm:pt>
    <dgm:pt modelId="{D0290D83-BBFE-4417-88B4-5120B2A80FE0}" type="parTrans" cxnId="{033F7A3B-FE43-4C59-8C83-1B9EBE17762A}">
      <dgm:prSet/>
      <dgm:spPr/>
      <dgm:t>
        <a:bodyPr/>
        <a:lstStyle/>
        <a:p>
          <a:endParaRPr lang="en-US"/>
        </a:p>
      </dgm:t>
    </dgm:pt>
    <dgm:pt modelId="{06AF2AB1-AF26-43BA-A70F-0AFDB37BEC1D}" type="sibTrans" cxnId="{033F7A3B-FE43-4C59-8C83-1B9EBE17762A}">
      <dgm:prSet/>
      <dgm:spPr/>
      <dgm:t>
        <a:bodyPr/>
        <a:lstStyle/>
        <a:p>
          <a:endParaRPr lang="en-US"/>
        </a:p>
      </dgm:t>
    </dgm:pt>
    <dgm:pt modelId="{823AD075-D47D-4849-BA2A-530BFBD81B13}">
      <dgm:prSet/>
      <dgm:spPr/>
      <dgm:t>
        <a:bodyPr/>
        <a:lstStyle/>
        <a:p>
          <a:pPr rtl="0"/>
          <a:r>
            <a:rPr lang="en-US" dirty="0"/>
            <a:t>The ticket Fare for each passenger is calculated</a:t>
          </a:r>
          <a:r>
            <a:rPr lang="en-US" dirty="0">
              <a:latin typeface="Calibri Light" panose="020F0302020204030204"/>
            </a:rPr>
            <a:t> based on business requirement.</a:t>
          </a:r>
          <a:endParaRPr lang="en-US" dirty="0"/>
        </a:p>
      </dgm:t>
    </dgm:pt>
    <dgm:pt modelId="{1469E545-81C8-4F1D-8320-2BA3D65E3C04}" type="parTrans" cxnId="{03FAFFF6-1504-4A87-A5EB-96CD5DB222AB}">
      <dgm:prSet/>
      <dgm:spPr/>
      <dgm:t>
        <a:bodyPr/>
        <a:lstStyle/>
        <a:p>
          <a:endParaRPr lang="en-US"/>
        </a:p>
      </dgm:t>
    </dgm:pt>
    <dgm:pt modelId="{83551E39-8CB0-4795-BF9C-BC6A3D64FC10}" type="sibTrans" cxnId="{03FAFFF6-1504-4A87-A5EB-96CD5DB222AB}">
      <dgm:prSet/>
      <dgm:spPr/>
      <dgm:t>
        <a:bodyPr/>
        <a:lstStyle/>
        <a:p>
          <a:endParaRPr lang="en-US"/>
        </a:p>
      </dgm:t>
    </dgm:pt>
    <dgm:pt modelId="{C860C99B-E857-494C-A1E0-CE38D375E635}">
      <dgm:prSet/>
      <dgm:spPr/>
      <dgm:t>
        <a:bodyPr/>
        <a:lstStyle/>
        <a:p>
          <a:r>
            <a:rPr lang="en-US" dirty="0"/>
            <a:t>The file name for storing the generated ticket should be the PNR Number.</a:t>
          </a:r>
        </a:p>
      </dgm:t>
    </dgm:pt>
    <dgm:pt modelId="{22941164-E8A9-4B60-BD7B-EAA0C652E6DE}" type="parTrans" cxnId="{45C5787B-16EE-44FE-8D83-693131DA62E8}">
      <dgm:prSet/>
      <dgm:spPr/>
      <dgm:t>
        <a:bodyPr/>
        <a:lstStyle/>
        <a:p>
          <a:endParaRPr lang="en-US"/>
        </a:p>
      </dgm:t>
    </dgm:pt>
    <dgm:pt modelId="{BC4B90C7-5205-4376-AA45-7BB68D2802C7}" type="sibTrans" cxnId="{45C5787B-16EE-44FE-8D83-693131DA62E8}">
      <dgm:prSet/>
      <dgm:spPr/>
      <dgm:t>
        <a:bodyPr/>
        <a:lstStyle/>
        <a:p>
          <a:endParaRPr lang="en-US"/>
        </a:p>
      </dgm:t>
    </dgm:pt>
    <dgm:pt modelId="{C499EA45-FE07-4B08-9BF8-3803D23089EC}" type="pres">
      <dgm:prSet presAssocID="{B57B493E-0441-4480-8728-5FF22E00F875}" presName="vert0" presStyleCnt="0">
        <dgm:presLayoutVars>
          <dgm:dir/>
          <dgm:animOne val="branch"/>
          <dgm:animLvl val="lvl"/>
        </dgm:presLayoutVars>
      </dgm:prSet>
      <dgm:spPr/>
    </dgm:pt>
    <dgm:pt modelId="{74CBD77E-62CF-48DF-BA43-5FCC97F26883}" type="pres">
      <dgm:prSet presAssocID="{CC906DAA-4013-4B7F-82B9-77C51C8C6FAD}" presName="thickLine" presStyleLbl="alignNode1" presStyleIdx="0" presStyleCnt="5"/>
      <dgm:spPr/>
    </dgm:pt>
    <dgm:pt modelId="{A8F5A0A1-5BED-48A2-9A06-7BEC6BF6BEAF}" type="pres">
      <dgm:prSet presAssocID="{CC906DAA-4013-4B7F-82B9-77C51C8C6FAD}" presName="horz1" presStyleCnt="0"/>
      <dgm:spPr/>
    </dgm:pt>
    <dgm:pt modelId="{28053A61-58B6-4B2E-8A41-A3448CE93FAF}" type="pres">
      <dgm:prSet presAssocID="{CC906DAA-4013-4B7F-82B9-77C51C8C6FAD}" presName="tx1" presStyleLbl="revTx" presStyleIdx="0" presStyleCnt="5"/>
      <dgm:spPr/>
    </dgm:pt>
    <dgm:pt modelId="{1E276233-9C8D-46F7-BF15-F06B97D4C2BC}" type="pres">
      <dgm:prSet presAssocID="{CC906DAA-4013-4B7F-82B9-77C51C8C6FAD}" presName="vert1" presStyleCnt="0"/>
      <dgm:spPr/>
    </dgm:pt>
    <dgm:pt modelId="{13201773-F8CA-4BA2-848B-465E77E3CC3F}" type="pres">
      <dgm:prSet presAssocID="{162F1F9A-252B-43C4-99A8-84D95EC39B20}" presName="thickLine" presStyleLbl="alignNode1" presStyleIdx="1" presStyleCnt="5"/>
      <dgm:spPr/>
    </dgm:pt>
    <dgm:pt modelId="{71D2FC09-170F-4DF4-A6AC-A13E665CF3EF}" type="pres">
      <dgm:prSet presAssocID="{162F1F9A-252B-43C4-99A8-84D95EC39B20}" presName="horz1" presStyleCnt="0"/>
      <dgm:spPr/>
    </dgm:pt>
    <dgm:pt modelId="{0656658E-E893-477E-BC06-7AEBBCF6158C}" type="pres">
      <dgm:prSet presAssocID="{162F1F9A-252B-43C4-99A8-84D95EC39B20}" presName="tx1" presStyleLbl="revTx" presStyleIdx="1" presStyleCnt="5"/>
      <dgm:spPr/>
    </dgm:pt>
    <dgm:pt modelId="{5A430B1A-67B8-47FF-B202-C9EDC251CBE5}" type="pres">
      <dgm:prSet presAssocID="{162F1F9A-252B-43C4-99A8-84D95EC39B20}" presName="vert1" presStyleCnt="0"/>
      <dgm:spPr/>
    </dgm:pt>
    <dgm:pt modelId="{C27FF1C9-1981-4FD4-97F7-C2FF78BA7D09}" type="pres">
      <dgm:prSet presAssocID="{3C699F93-7FCA-4F75-B6C6-E07A44F4F67D}" presName="thickLine" presStyleLbl="alignNode1" presStyleIdx="2" presStyleCnt="5"/>
      <dgm:spPr/>
    </dgm:pt>
    <dgm:pt modelId="{621AF096-8A3E-42E3-BE39-70EDA2F69DAF}" type="pres">
      <dgm:prSet presAssocID="{3C699F93-7FCA-4F75-B6C6-E07A44F4F67D}" presName="horz1" presStyleCnt="0"/>
      <dgm:spPr/>
    </dgm:pt>
    <dgm:pt modelId="{F8E461C5-0B77-4F6C-9420-06FD81ED777B}" type="pres">
      <dgm:prSet presAssocID="{3C699F93-7FCA-4F75-B6C6-E07A44F4F67D}" presName="tx1" presStyleLbl="revTx" presStyleIdx="2" presStyleCnt="5"/>
      <dgm:spPr/>
    </dgm:pt>
    <dgm:pt modelId="{93E855AB-5625-4957-A5A7-1E20AA95AFE2}" type="pres">
      <dgm:prSet presAssocID="{3C699F93-7FCA-4F75-B6C6-E07A44F4F67D}" presName="vert1" presStyleCnt="0"/>
      <dgm:spPr/>
    </dgm:pt>
    <dgm:pt modelId="{7CDD851C-A523-4F14-A304-84F4CBE01652}" type="pres">
      <dgm:prSet presAssocID="{823AD075-D47D-4849-BA2A-530BFBD81B13}" presName="thickLine" presStyleLbl="alignNode1" presStyleIdx="3" presStyleCnt="5"/>
      <dgm:spPr/>
    </dgm:pt>
    <dgm:pt modelId="{9D30B10E-39DA-4654-A11F-F8A9B9547740}" type="pres">
      <dgm:prSet presAssocID="{823AD075-D47D-4849-BA2A-530BFBD81B13}" presName="horz1" presStyleCnt="0"/>
      <dgm:spPr/>
    </dgm:pt>
    <dgm:pt modelId="{2044B684-F6CB-4635-B0E9-91665A9692ED}" type="pres">
      <dgm:prSet presAssocID="{823AD075-D47D-4849-BA2A-530BFBD81B13}" presName="tx1" presStyleLbl="revTx" presStyleIdx="3" presStyleCnt="5"/>
      <dgm:spPr/>
    </dgm:pt>
    <dgm:pt modelId="{E896A025-84C7-4A00-B840-CB6A4E02374C}" type="pres">
      <dgm:prSet presAssocID="{823AD075-D47D-4849-BA2A-530BFBD81B13}" presName="vert1" presStyleCnt="0"/>
      <dgm:spPr/>
    </dgm:pt>
    <dgm:pt modelId="{D12D8EDF-CD02-45E7-AC09-4D72CE4BCB69}" type="pres">
      <dgm:prSet presAssocID="{C860C99B-E857-494C-A1E0-CE38D375E635}" presName="thickLine" presStyleLbl="alignNode1" presStyleIdx="4" presStyleCnt="5"/>
      <dgm:spPr/>
    </dgm:pt>
    <dgm:pt modelId="{441461CF-0259-4BFD-A41E-C747C0326A1A}" type="pres">
      <dgm:prSet presAssocID="{C860C99B-E857-494C-A1E0-CE38D375E635}" presName="horz1" presStyleCnt="0"/>
      <dgm:spPr/>
    </dgm:pt>
    <dgm:pt modelId="{D1C6F820-0914-403B-AAA9-E1D4BEE4EDE2}" type="pres">
      <dgm:prSet presAssocID="{C860C99B-E857-494C-A1E0-CE38D375E635}" presName="tx1" presStyleLbl="revTx" presStyleIdx="4" presStyleCnt="5"/>
      <dgm:spPr/>
    </dgm:pt>
    <dgm:pt modelId="{27AE8754-7803-4FA7-981F-BE35243C05BF}" type="pres">
      <dgm:prSet presAssocID="{C860C99B-E857-494C-A1E0-CE38D375E635}" presName="vert1" presStyleCnt="0"/>
      <dgm:spPr/>
    </dgm:pt>
  </dgm:ptLst>
  <dgm:cxnLst>
    <dgm:cxn modelId="{E1A98919-E919-4625-A463-399E37D45BB7}" type="presOf" srcId="{CC906DAA-4013-4B7F-82B9-77C51C8C6FAD}" destId="{28053A61-58B6-4B2E-8A41-A3448CE93FAF}" srcOrd="0" destOrd="0" presId="urn:microsoft.com/office/officeart/2008/layout/LinedList"/>
    <dgm:cxn modelId="{BFB7531B-B9C2-46A9-A329-7399653BDDC0}" type="presOf" srcId="{3C699F93-7FCA-4F75-B6C6-E07A44F4F67D}" destId="{F8E461C5-0B77-4F6C-9420-06FD81ED777B}" srcOrd="0" destOrd="0" presId="urn:microsoft.com/office/officeart/2008/layout/LinedList"/>
    <dgm:cxn modelId="{DA8CB233-91F6-4530-B98E-9C5C9FB0C278}" type="presOf" srcId="{C860C99B-E857-494C-A1E0-CE38D375E635}" destId="{D1C6F820-0914-403B-AAA9-E1D4BEE4EDE2}" srcOrd="0" destOrd="0" presId="urn:microsoft.com/office/officeart/2008/layout/LinedList"/>
    <dgm:cxn modelId="{033F7A3B-FE43-4C59-8C83-1B9EBE17762A}" srcId="{B57B493E-0441-4480-8728-5FF22E00F875}" destId="{3C699F93-7FCA-4F75-B6C6-E07A44F4F67D}" srcOrd="2" destOrd="0" parTransId="{D0290D83-BBFE-4417-88B4-5120B2A80FE0}" sibTransId="{06AF2AB1-AF26-43BA-A70F-0AFDB37BEC1D}"/>
    <dgm:cxn modelId="{F46D6D70-C227-43DA-8F65-7AE32B410F33}" type="presOf" srcId="{B57B493E-0441-4480-8728-5FF22E00F875}" destId="{C499EA45-FE07-4B08-9BF8-3803D23089EC}" srcOrd="0" destOrd="0" presId="urn:microsoft.com/office/officeart/2008/layout/LinedList"/>
    <dgm:cxn modelId="{45C5787B-16EE-44FE-8D83-693131DA62E8}" srcId="{B57B493E-0441-4480-8728-5FF22E00F875}" destId="{C860C99B-E857-494C-A1E0-CE38D375E635}" srcOrd="4" destOrd="0" parTransId="{22941164-E8A9-4B60-BD7B-EAA0C652E6DE}" sibTransId="{BC4B90C7-5205-4376-AA45-7BB68D2802C7}"/>
    <dgm:cxn modelId="{4A89B3BC-F0C4-4604-BB0C-464ACA618838}" type="presOf" srcId="{162F1F9A-252B-43C4-99A8-84D95EC39B20}" destId="{0656658E-E893-477E-BC06-7AEBBCF6158C}" srcOrd="0" destOrd="0" presId="urn:microsoft.com/office/officeart/2008/layout/LinedList"/>
    <dgm:cxn modelId="{DCBE3DE0-6C90-47B4-8EDC-6F0640E218A1}" srcId="{B57B493E-0441-4480-8728-5FF22E00F875}" destId="{CC906DAA-4013-4B7F-82B9-77C51C8C6FAD}" srcOrd="0" destOrd="0" parTransId="{EC332F06-3069-48BD-A25B-D75E8BFE27AA}" sibTransId="{B6A40307-CBCC-42B0-A731-9F7D4B0A5E6B}"/>
    <dgm:cxn modelId="{C7E634EC-3B3E-46EA-8EAE-7F99D670DA74}" srcId="{B57B493E-0441-4480-8728-5FF22E00F875}" destId="{162F1F9A-252B-43C4-99A8-84D95EC39B20}" srcOrd="1" destOrd="0" parTransId="{8749ABEF-B40E-410F-B1D2-D8486FC7E7E1}" sibTransId="{E6FB4F1B-678D-46D4-8035-7B9681439F03}"/>
    <dgm:cxn modelId="{03FAFFF6-1504-4A87-A5EB-96CD5DB222AB}" srcId="{B57B493E-0441-4480-8728-5FF22E00F875}" destId="{823AD075-D47D-4849-BA2A-530BFBD81B13}" srcOrd="3" destOrd="0" parTransId="{1469E545-81C8-4F1D-8320-2BA3D65E3C04}" sibTransId="{83551E39-8CB0-4795-BF9C-BC6A3D64FC10}"/>
    <dgm:cxn modelId="{F48A21FC-C567-4564-BDF1-478E02622489}" type="presOf" srcId="{823AD075-D47D-4849-BA2A-530BFBD81B13}" destId="{2044B684-F6CB-4635-B0E9-91665A9692ED}" srcOrd="0" destOrd="0" presId="urn:microsoft.com/office/officeart/2008/layout/LinedList"/>
    <dgm:cxn modelId="{E73FD01A-F454-487A-B2CE-7FDC0F36F558}" type="presParOf" srcId="{C499EA45-FE07-4B08-9BF8-3803D23089EC}" destId="{74CBD77E-62CF-48DF-BA43-5FCC97F26883}" srcOrd="0" destOrd="0" presId="urn:microsoft.com/office/officeart/2008/layout/LinedList"/>
    <dgm:cxn modelId="{D7EB4826-AFA0-4A37-865F-D7368857DD77}" type="presParOf" srcId="{C499EA45-FE07-4B08-9BF8-3803D23089EC}" destId="{A8F5A0A1-5BED-48A2-9A06-7BEC6BF6BEAF}" srcOrd="1" destOrd="0" presId="urn:microsoft.com/office/officeart/2008/layout/LinedList"/>
    <dgm:cxn modelId="{621C0FCA-B102-4E15-99BA-7725BC156259}" type="presParOf" srcId="{A8F5A0A1-5BED-48A2-9A06-7BEC6BF6BEAF}" destId="{28053A61-58B6-4B2E-8A41-A3448CE93FAF}" srcOrd="0" destOrd="0" presId="urn:microsoft.com/office/officeart/2008/layout/LinedList"/>
    <dgm:cxn modelId="{A9ACCF9C-C5CC-4935-8D8B-64DAE1A7F6B9}" type="presParOf" srcId="{A8F5A0A1-5BED-48A2-9A06-7BEC6BF6BEAF}" destId="{1E276233-9C8D-46F7-BF15-F06B97D4C2BC}" srcOrd="1" destOrd="0" presId="urn:microsoft.com/office/officeart/2008/layout/LinedList"/>
    <dgm:cxn modelId="{E49A3D98-B4A8-4451-8554-1F23DAD73D8F}" type="presParOf" srcId="{C499EA45-FE07-4B08-9BF8-3803D23089EC}" destId="{13201773-F8CA-4BA2-848B-465E77E3CC3F}" srcOrd="2" destOrd="0" presId="urn:microsoft.com/office/officeart/2008/layout/LinedList"/>
    <dgm:cxn modelId="{9D115DCA-6097-4215-A766-5BBCD48B6D42}" type="presParOf" srcId="{C499EA45-FE07-4B08-9BF8-3803D23089EC}" destId="{71D2FC09-170F-4DF4-A6AC-A13E665CF3EF}" srcOrd="3" destOrd="0" presId="urn:microsoft.com/office/officeart/2008/layout/LinedList"/>
    <dgm:cxn modelId="{CB899DAD-6D70-418C-8F7F-069F40FA8D8B}" type="presParOf" srcId="{71D2FC09-170F-4DF4-A6AC-A13E665CF3EF}" destId="{0656658E-E893-477E-BC06-7AEBBCF6158C}" srcOrd="0" destOrd="0" presId="urn:microsoft.com/office/officeart/2008/layout/LinedList"/>
    <dgm:cxn modelId="{8A097A54-A724-47F7-B528-70B07C175710}" type="presParOf" srcId="{71D2FC09-170F-4DF4-A6AC-A13E665CF3EF}" destId="{5A430B1A-67B8-47FF-B202-C9EDC251CBE5}" srcOrd="1" destOrd="0" presId="urn:microsoft.com/office/officeart/2008/layout/LinedList"/>
    <dgm:cxn modelId="{A87EA01B-B45C-4912-9F92-6F995C1667C3}" type="presParOf" srcId="{C499EA45-FE07-4B08-9BF8-3803D23089EC}" destId="{C27FF1C9-1981-4FD4-97F7-C2FF78BA7D09}" srcOrd="4" destOrd="0" presId="urn:microsoft.com/office/officeart/2008/layout/LinedList"/>
    <dgm:cxn modelId="{973DE09A-14F2-456E-8C59-9C782C0FC0A9}" type="presParOf" srcId="{C499EA45-FE07-4B08-9BF8-3803D23089EC}" destId="{621AF096-8A3E-42E3-BE39-70EDA2F69DAF}" srcOrd="5" destOrd="0" presId="urn:microsoft.com/office/officeart/2008/layout/LinedList"/>
    <dgm:cxn modelId="{9182C731-2F6C-4BD5-9932-6BB1549DA175}" type="presParOf" srcId="{621AF096-8A3E-42E3-BE39-70EDA2F69DAF}" destId="{F8E461C5-0B77-4F6C-9420-06FD81ED777B}" srcOrd="0" destOrd="0" presId="urn:microsoft.com/office/officeart/2008/layout/LinedList"/>
    <dgm:cxn modelId="{11FCBE4A-65FD-44F3-9C8E-2464FCF2D25F}" type="presParOf" srcId="{621AF096-8A3E-42E3-BE39-70EDA2F69DAF}" destId="{93E855AB-5625-4957-A5A7-1E20AA95AFE2}" srcOrd="1" destOrd="0" presId="urn:microsoft.com/office/officeart/2008/layout/LinedList"/>
    <dgm:cxn modelId="{F2810166-07C9-4590-BC4F-CAA5D9705855}" type="presParOf" srcId="{C499EA45-FE07-4B08-9BF8-3803D23089EC}" destId="{7CDD851C-A523-4F14-A304-84F4CBE01652}" srcOrd="6" destOrd="0" presId="urn:microsoft.com/office/officeart/2008/layout/LinedList"/>
    <dgm:cxn modelId="{ED171BC8-024C-4034-8EEA-8CAEE898ADAE}" type="presParOf" srcId="{C499EA45-FE07-4B08-9BF8-3803D23089EC}" destId="{9D30B10E-39DA-4654-A11F-F8A9B9547740}" srcOrd="7" destOrd="0" presId="urn:microsoft.com/office/officeart/2008/layout/LinedList"/>
    <dgm:cxn modelId="{4B3C7F5E-E1F9-4449-8E7E-F72564221202}" type="presParOf" srcId="{9D30B10E-39DA-4654-A11F-F8A9B9547740}" destId="{2044B684-F6CB-4635-B0E9-91665A9692ED}" srcOrd="0" destOrd="0" presId="urn:microsoft.com/office/officeart/2008/layout/LinedList"/>
    <dgm:cxn modelId="{B453F996-6AF7-448F-A775-FF43C54EACFA}" type="presParOf" srcId="{9D30B10E-39DA-4654-A11F-F8A9B9547740}" destId="{E896A025-84C7-4A00-B840-CB6A4E02374C}" srcOrd="1" destOrd="0" presId="urn:microsoft.com/office/officeart/2008/layout/LinedList"/>
    <dgm:cxn modelId="{EDA77510-F8D4-48A9-B056-B7E14317CB01}" type="presParOf" srcId="{C499EA45-FE07-4B08-9BF8-3803D23089EC}" destId="{D12D8EDF-CD02-45E7-AC09-4D72CE4BCB69}" srcOrd="8" destOrd="0" presId="urn:microsoft.com/office/officeart/2008/layout/LinedList"/>
    <dgm:cxn modelId="{CF442806-7672-42F0-84F1-9A1961C216E7}" type="presParOf" srcId="{C499EA45-FE07-4B08-9BF8-3803D23089EC}" destId="{441461CF-0259-4BFD-A41E-C747C0326A1A}" srcOrd="9" destOrd="0" presId="urn:microsoft.com/office/officeart/2008/layout/LinedList"/>
    <dgm:cxn modelId="{345DB3A0-A49B-4AD0-BBDA-F6443D5B7F17}" type="presParOf" srcId="{441461CF-0259-4BFD-A41E-C747C0326A1A}" destId="{D1C6F820-0914-403B-AAA9-E1D4BEE4EDE2}" srcOrd="0" destOrd="0" presId="urn:microsoft.com/office/officeart/2008/layout/LinedList"/>
    <dgm:cxn modelId="{9F8BF0D5-D5F0-4B47-A9B8-7CE58B5865BB}" type="presParOf" srcId="{441461CF-0259-4BFD-A41E-C747C0326A1A}" destId="{27AE8754-7803-4FA7-981F-BE35243C05BF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CBD77E-62CF-48DF-BA43-5FCC97F26883}">
      <dsp:nvSpPr>
        <dsp:cNvPr id="0" name=""/>
        <dsp:cNvSpPr/>
      </dsp:nvSpPr>
      <dsp:spPr>
        <a:xfrm>
          <a:off x="0" y="689"/>
          <a:ext cx="6797675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053A61-58B6-4B2E-8A41-A3448CE93FAF}">
      <dsp:nvSpPr>
        <dsp:cNvPr id="0" name=""/>
        <dsp:cNvSpPr/>
      </dsp:nvSpPr>
      <dsp:spPr>
        <a:xfrm>
          <a:off x="0" y="689"/>
          <a:ext cx="6797675" cy="11297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The Trains should be fetched from database using train number.</a:t>
          </a:r>
        </a:p>
      </dsp:txBody>
      <dsp:txXfrm>
        <a:off x="0" y="689"/>
        <a:ext cx="6797675" cy="1129706"/>
      </dsp:txXfrm>
    </dsp:sp>
    <dsp:sp modelId="{13201773-F8CA-4BA2-848B-465E77E3CC3F}">
      <dsp:nvSpPr>
        <dsp:cNvPr id="0" name=""/>
        <dsp:cNvSpPr/>
      </dsp:nvSpPr>
      <dsp:spPr>
        <a:xfrm>
          <a:off x="0" y="1130396"/>
          <a:ext cx="6797675" cy="0"/>
        </a:xfrm>
        <a:prstGeom prst="line">
          <a:avLst/>
        </a:prstGeom>
        <a:solidFill>
          <a:schemeClr val="accent2">
            <a:hueOff val="9759"/>
            <a:satOff val="-6719"/>
            <a:lumOff val="-1716"/>
            <a:alphaOff val="0"/>
          </a:schemeClr>
        </a:solidFill>
        <a:ln w="15875" cap="flat" cmpd="sng" algn="ctr">
          <a:solidFill>
            <a:schemeClr val="accent2">
              <a:hueOff val="9759"/>
              <a:satOff val="-6719"/>
              <a:lumOff val="-171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656658E-E893-477E-BC06-7AEBBCF6158C}">
      <dsp:nvSpPr>
        <dsp:cNvPr id="0" name=""/>
        <dsp:cNvSpPr/>
      </dsp:nvSpPr>
      <dsp:spPr>
        <a:xfrm>
          <a:off x="0" y="1130396"/>
          <a:ext cx="6797675" cy="11297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Travel date should be after current Date.</a:t>
          </a:r>
        </a:p>
      </dsp:txBody>
      <dsp:txXfrm>
        <a:off x="0" y="1130396"/>
        <a:ext cx="6797675" cy="1129706"/>
      </dsp:txXfrm>
    </dsp:sp>
    <dsp:sp modelId="{C27FF1C9-1981-4FD4-97F7-C2FF78BA7D09}">
      <dsp:nvSpPr>
        <dsp:cNvPr id="0" name=""/>
        <dsp:cNvSpPr/>
      </dsp:nvSpPr>
      <dsp:spPr>
        <a:xfrm>
          <a:off x="0" y="2260102"/>
          <a:ext cx="6797675" cy="0"/>
        </a:xfrm>
        <a:prstGeom prst="line">
          <a:avLst/>
        </a:prstGeom>
        <a:solidFill>
          <a:schemeClr val="accent2">
            <a:hueOff val="19519"/>
            <a:satOff val="-13438"/>
            <a:lumOff val="-3431"/>
            <a:alphaOff val="0"/>
          </a:schemeClr>
        </a:solidFill>
        <a:ln w="15875" cap="flat" cmpd="sng" algn="ctr">
          <a:solidFill>
            <a:schemeClr val="accent2">
              <a:hueOff val="19519"/>
              <a:satOff val="-13438"/>
              <a:lumOff val="-343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8E461C5-0B77-4F6C-9420-06FD81ED777B}">
      <dsp:nvSpPr>
        <dsp:cNvPr id="0" name=""/>
        <dsp:cNvSpPr/>
      </dsp:nvSpPr>
      <dsp:spPr>
        <a:xfrm>
          <a:off x="0" y="2260102"/>
          <a:ext cx="6797675" cy="11297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The PNR number should be auto-generated by adding first character of source station, first character of destination station, travel date(</a:t>
          </a:r>
          <a:r>
            <a:rPr lang="en-US" sz="2000" kern="1200" dirty="0" err="1"/>
            <a:t>yyyymmdd</a:t>
          </a:r>
          <a:r>
            <a:rPr lang="en-US" sz="2000" kern="1200" dirty="0"/>
            <a:t>) and a running counter starting from 100.</a:t>
          </a:r>
        </a:p>
      </dsp:txBody>
      <dsp:txXfrm>
        <a:off x="0" y="2260102"/>
        <a:ext cx="6797675" cy="1129706"/>
      </dsp:txXfrm>
    </dsp:sp>
    <dsp:sp modelId="{7CDD851C-A523-4F14-A304-84F4CBE01652}">
      <dsp:nvSpPr>
        <dsp:cNvPr id="0" name=""/>
        <dsp:cNvSpPr/>
      </dsp:nvSpPr>
      <dsp:spPr>
        <a:xfrm>
          <a:off x="0" y="3389809"/>
          <a:ext cx="6797675" cy="0"/>
        </a:xfrm>
        <a:prstGeom prst="line">
          <a:avLst/>
        </a:prstGeom>
        <a:solidFill>
          <a:schemeClr val="accent2">
            <a:hueOff val="29278"/>
            <a:satOff val="-20157"/>
            <a:lumOff val="-5147"/>
            <a:alphaOff val="0"/>
          </a:schemeClr>
        </a:solidFill>
        <a:ln w="15875" cap="flat" cmpd="sng" algn="ctr">
          <a:solidFill>
            <a:schemeClr val="accent2">
              <a:hueOff val="29278"/>
              <a:satOff val="-20157"/>
              <a:lumOff val="-514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44B684-F6CB-4635-B0E9-91665A9692ED}">
      <dsp:nvSpPr>
        <dsp:cNvPr id="0" name=""/>
        <dsp:cNvSpPr/>
      </dsp:nvSpPr>
      <dsp:spPr>
        <a:xfrm>
          <a:off x="0" y="3389809"/>
          <a:ext cx="6797675" cy="11297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The ticket Fare for each passenger is calculated</a:t>
          </a:r>
          <a:r>
            <a:rPr lang="en-US" sz="2000" kern="1200" dirty="0">
              <a:latin typeface="Calibri Light" panose="020F0302020204030204"/>
            </a:rPr>
            <a:t> based on business requirement.</a:t>
          </a:r>
          <a:endParaRPr lang="en-US" sz="2000" kern="1200" dirty="0"/>
        </a:p>
      </dsp:txBody>
      <dsp:txXfrm>
        <a:off x="0" y="3389809"/>
        <a:ext cx="6797675" cy="1129706"/>
      </dsp:txXfrm>
    </dsp:sp>
    <dsp:sp modelId="{D12D8EDF-CD02-45E7-AC09-4D72CE4BCB69}">
      <dsp:nvSpPr>
        <dsp:cNvPr id="0" name=""/>
        <dsp:cNvSpPr/>
      </dsp:nvSpPr>
      <dsp:spPr>
        <a:xfrm>
          <a:off x="0" y="4519515"/>
          <a:ext cx="6797675" cy="0"/>
        </a:xfrm>
        <a:prstGeom prst="line">
          <a:avLst/>
        </a:prstGeom>
        <a:solidFill>
          <a:schemeClr val="accent2">
            <a:hueOff val="39038"/>
            <a:satOff val="-26876"/>
            <a:lumOff val="-6863"/>
            <a:alphaOff val="0"/>
          </a:schemeClr>
        </a:solidFill>
        <a:ln w="15875" cap="flat" cmpd="sng" algn="ctr">
          <a:solidFill>
            <a:schemeClr val="accent2">
              <a:hueOff val="39038"/>
              <a:satOff val="-26876"/>
              <a:lumOff val="-686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1C6F820-0914-403B-AAA9-E1D4BEE4EDE2}">
      <dsp:nvSpPr>
        <dsp:cNvPr id="0" name=""/>
        <dsp:cNvSpPr/>
      </dsp:nvSpPr>
      <dsp:spPr>
        <a:xfrm>
          <a:off x="0" y="4519515"/>
          <a:ext cx="6797675" cy="11297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The file name for storing the generated ticket should be the PNR Number.</a:t>
          </a:r>
        </a:p>
      </dsp:txBody>
      <dsp:txXfrm>
        <a:off x="0" y="4519515"/>
        <a:ext cx="6797675" cy="112970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F68E2-58F2-4D09-BE8B-E3BD06533059}" type="datetimeFigureOut">
              <a:rPr lang="en-US" dirty="0"/>
              <a:t>12/8/2021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77419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6473-DF6D-4702-B328-E0DD40540A4E}" type="datetimeFigureOut">
              <a:rPr lang="en-US" dirty="0"/>
              <a:t>12/8/2021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60824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F7E3A-B166-407D-9866-32884E7D5B37}" type="datetimeFigureOut">
              <a:rPr lang="en-US" dirty="0"/>
              <a:t>12/8/2021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19748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FC5F6-F338-4AE4-BB23-26385BCFC423}" type="datetimeFigureOut">
              <a:rPr lang="en-US" dirty="0"/>
              <a:t>12/8/2021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81990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 dirty="0"/>
              <a:t>12/8/2021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2746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4D41-86C1-4908-B66A-0B50CEB3BF29}" type="datetimeFigureOut">
              <a:rPr lang="en-US" dirty="0"/>
              <a:t>12/8/2021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09753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6E2C-56C1-4E0D-A793-0088A7FDD37E}" type="datetimeFigureOut">
              <a:rPr lang="en-US" dirty="0"/>
              <a:t>12/8/2021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50068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dirty="0"/>
              <a:t>12/8/2021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72374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 dirty="0"/>
              <a:t>12/8/2021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08251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2ABBEA6-7C60-4B02-AE87-00D78D8422AF}" type="datetimeFigureOut">
              <a:rPr lang="en-US" dirty="0"/>
              <a:t>12/8/2021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19520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D897-D46E-4AD2-BD9B-49DD3E640873}" type="datetimeFigureOut">
              <a:rPr lang="en-US" dirty="0"/>
              <a:t>12/8/2021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03440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8624D31-43A5-475A-80CF-332C9F6DCF35}" type="datetimeFigureOut">
              <a:rPr lang="en-US" dirty="0"/>
              <a:t>12/8/2021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50206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Express_train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sa/3.0/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2133600" y="758825"/>
            <a:ext cx="10058400" cy="3565525"/>
          </a:xfrm>
        </p:spPr>
        <p:txBody>
          <a:bodyPr/>
          <a:lstStyle/>
          <a:p>
            <a:r>
              <a:rPr lang="en-US" dirty="0">
                <a:cs typeface="Calibri Light"/>
              </a:rPr>
              <a:t>WELCOME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FFD2ED69-5198-4C91-83DE-2A94123641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97" t="9912" r="4664" b="24495"/>
          <a:stretch/>
        </p:blipFill>
        <p:spPr>
          <a:xfrm>
            <a:off x="79023" y="2999"/>
            <a:ext cx="11993406" cy="6291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9612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text, application, Word&#10;&#10;Description automatically generated">
            <a:extLst>
              <a:ext uri="{FF2B5EF4-FFF2-40B4-BE49-F238E27FC236}">
                <a16:creationId xmlns:a16="http://schemas.microsoft.com/office/drawing/2014/main" id="{686BD0DE-6642-4E4C-BD83-802D9FF03F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219" r="66303" b="5252"/>
          <a:stretch/>
        </p:blipFill>
        <p:spPr>
          <a:xfrm>
            <a:off x="613177" y="370116"/>
            <a:ext cx="5985622" cy="5987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373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3450AE-10F6-469F-A6E5-CE7392318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757" y="286603"/>
            <a:ext cx="10505923" cy="567806"/>
          </a:xfrm>
        </p:spPr>
        <p:txBody>
          <a:bodyPr>
            <a:normAutofit/>
          </a:bodyPr>
          <a:lstStyle/>
          <a:p>
            <a:r>
              <a:rPr lang="en-US" sz="3200" dirty="0">
                <a:cs typeface="Calibri Light"/>
              </a:rPr>
              <a:t>Web pages</a:t>
            </a:r>
          </a:p>
        </p:txBody>
      </p:sp>
      <p:pic>
        <p:nvPicPr>
          <p:cNvPr id="4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B7D129B-911C-4920-8EA9-7047B9DBCF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3552" t="9644" r="19773" b="5870"/>
          <a:stretch/>
        </p:blipFill>
        <p:spPr>
          <a:xfrm>
            <a:off x="6432732" y="1253068"/>
            <a:ext cx="5680325" cy="5136792"/>
          </a:xfrm>
        </p:spPr>
      </p:pic>
      <p:pic>
        <p:nvPicPr>
          <p:cNvPr id="5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5E3EE51-0DA3-4029-804B-B3B7FCF195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284" t="9087" r="15801" b="5610"/>
          <a:stretch/>
        </p:blipFill>
        <p:spPr>
          <a:xfrm>
            <a:off x="140306" y="1245423"/>
            <a:ext cx="5985551" cy="5133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7596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10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7C2AD1FA-22CD-4FAD-88C0-140E0AFDB73D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 rotWithShape="1">
          <a:blip r:embed="rId2"/>
          <a:srcRect l="26684" t="8400" r="16391" b="40133"/>
          <a:stretch/>
        </p:blipFill>
        <p:spPr>
          <a:xfrm>
            <a:off x="84667" y="96838"/>
            <a:ext cx="5449613" cy="4087643"/>
          </a:xfrm>
        </p:spPr>
      </p:pic>
      <p:pic>
        <p:nvPicPr>
          <p:cNvPr id="11" name="Picture 11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7E5BE12A-73B4-43BC-B24D-A6B961B4D5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71" t="8899" r="15909" b="44049"/>
          <a:stretch/>
        </p:blipFill>
        <p:spPr>
          <a:xfrm>
            <a:off x="5537493" y="103876"/>
            <a:ext cx="6572133" cy="4651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3241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Table&#10;&#10;Description automatically generated">
            <a:extLst>
              <a:ext uri="{FF2B5EF4-FFF2-40B4-BE49-F238E27FC236}">
                <a16:creationId xmlns:a16="http://schemas.microsoft.com/office/drawing/2014/main" id="{2A4BEA6D-1D4C-4E8D-A364-6D38F680B1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467" t="4414" r="8029" b="5603"/>
          <a:stretch/>
        </p:blipFill>
        <p:spPr>
          <a:xfrm>
            <a:off x="205318" y="302502"/>
            <a:ext cx="7355936" cy="5926390"/>
          </a:xfrm>
          <a:prstGeom prst="rect">
            <a:avLst/>
          </a:prstGeom>
        </p:spPr>
      </p:pic>
      <p:pic>
        <p:nvPicPr>
          <p:cNvPr id="3" name="Picture 3" descr="Graphical user interface, text, application, Word&#10;&#10;Description automatically generated">
            <a:extLst>
              <a:ext uri="{FF2B5EF4-FFF2-40B4-BE49-F238E27FC236}">
                <a16:creationId xmlns:a16="http://schemas.microsoft.com/office/drawing/2014/main" id="{6CFFE21C-E7F5-4209-8CDD-8A0C5613C3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412" r="69565" b="32938"/>
          <a:stretch/>
        </p:blipFill>
        <p:spPr>
          <a:xfrm>
            <a:off x="7728243" y="394224"/>
            <a:ext cx="4203973" cy="4877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3682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B0EF5484-1F18-43F6-B596-CFD1939E0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0F3B4B1-0E5F-4E0B-ADF8-2025690664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5455327" cy="5897880"/>
          </a:xfrm>
          <a:prstGeom prst="rect">
            <a:avLst/>
          </a:prstGeom>
          <a:solidFill>
            <a:srgbClr val="FFFFFF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1D55EA91-51E0-416B-BE82-64F9C6AAF3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303" y="1558688"/>
            <a:ext cx="5056303" cy="4187978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103907F0-0940-4D45-AAD0-448D191C8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4072" y="480060"/>
            <a:ext cx="5455327" cy="5897880"/>
          </a:xfrm>
          <a:prstGeom prst="rect">
            <a:avLst/>
          </a:prstGeom>
          <a:solidFill>
            <a:srgbClr val="FFFFFF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A picture containing text, indoor, close&#10;&#10;Description automatically generated">
            <a:extLst>
              <a:ext uri="{FF2B5EF4-FFF2-40B4-BE49-F238E27FC236}">
                <a16:creationId xmlns:a16="http://schemas.microsoft.com/office/drawing/2014/main" id="{D91419AD-E06C-4902-9DAE-C09F74675CD6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6581394" y="1427720"/>
            <a:ext cx="4806272" cy="4164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5729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>
            <a:extLst>
              <a:ext uri="{FF2B5EF4-FFF2-40B4-BE49-F238E27FC236}">
                <a16:creationId xmlns:a16="http://schemas.microsoft.com/office/drawing/2014/main" id="{5014DE1B-FD50-40B1-A8A5-304666E7C6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11">
            <a:extLst>
              <a:ext uri="{FF2B5EF4-FFF2-40B4-BE49-F238E27FC236}">
                <a16:creationId xmlns:a16="http://schemas.microsoft.com/office/drawing/2014/main" id="{91B41FE9-4F8F-4675-8668-D3330B371A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12DEF01-E8F5-47DD-B1B9-EC4C712A183F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477276" y="1340938"/>
            <a:ext cx="5374513" cy="4182861"/>
          </a:xfrm>
          <a:prstGeom prst="rect">
            <a:avLst/>
          </a:prstGeom>
        </p:spPr>
      </p:pic>
      <p:cxnSp>
        <p:nvCxnSpPr>
          <p:cNvPr id="9" name="Straight Connector 13">
            <a:extLst>
              <a:ext uri="{FF2B5EF4-FFF2-40B4-BE49-F238E27FC236}">
                <a16:creationId xmlns:a16="http://schemas.microsoft.com/office/drawing/2014/main" id="{E230929C-760C-4746-B0AE-0D09A78A88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1038225"/>
            <a:ext cx="0" cy="476250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5" descr="A picture containing text, businesscard, screenshot&#10;&#10;Description automatically generated">
            <a:extLst>
              <a:ext uri="{FF2B5EF4-FFF2-40B4-BE49-F238E27FC236}">
                <a16:creationId xmlns:a16="http://schemas.microsoft.com/office/drawing/2014/main" id="{CF8EF0F0-A43C-4D11-A838-3C52766145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6866" y="2122121"/>
            <a:ext cx="5136388" cy="2632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31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C2579DAE-C141-48DB-810E-C070C3008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2FD90C3-6350-4D5B-9738-6E94EDF30F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CD2D517-BC35-4439-AC31-06DF764F25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E6F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2DD3F846-0483-40F5-A881-0C1AD2A0C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2412770-836A-4326-89CB-9CDE36DEAB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8745" y="908882"/>
            <a:ext cx="10594510" cy="5058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6414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6">
            <a:extLst>
              <a:ext uri="{FF2B5EF4-FFF2-40B4-BE49-F238E27FC236}">
                <a16:creationId xmlns:a16="http://schemas.microsoft.com/office/drawing/2014/main" id="{52C0B2E1-0268-42EC-ABD3-94F81A05BC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8">
            <a:extLst>
              <a:ext uri="{FF2B5EF4-FFF2-40B4-BE49-F238E27FC236}">
                <a16:creationId xmlns:a16="http://schemas.microsoft.com/office/drawing/2014/main" id="{7D2256B4-48EA-40FC-BBC0-AA1EE6E00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8" name="Straight Connector 10">
            <a:extLst>
              <a:ext uri="{FF2B5EF4-FFF2-40B4-BE49-F238E27FC236}">
                <a16:creationId xmlns:a16="http://schemas.microsoft.com/office/drawing/2014/main" id="{3D44BCCA-102D-4A9D-B1E4-2450CAF0B0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0" name="Rectangle 12">
            <a:extLst>
              <a:ext uri="{FF2B5EF4-FFF2-40B4-BE49-F238E27FC236}">
                <a16:creationId xmlns:a16="http://schemas.microsoft.com/office/drawing/2014/main" id="{8C6E698C-8155-4B8B-BDC9-B7299772B5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40C1A2-9537-478E-B7B2-6CF4DBD8973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65201" y="643467"/>
            <a:ext cx="6255026" cy="505400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8000">
                <a:solidFill>
                  <a:schemeClr val="tx1">
                    <a:lumMod val="85000"/>
                    <a:lumOff val="15000"/>
                  </a:schemeClr>
                </a:solidFill>
              </a:rPr>
              <a:t>THANK YOU</a:t>
            </a:r>
          </a:p>
        </p:txBody>
      </p:sp>
      <p:cxnSp>
        <p:nvCxnSpPr>
          <p:cNvPr id="21" name="Straight Connector 14">
            <a:extLst>
              <a:ext uri="{FF2B5EF4-FFF2-40B4-BE49-F238E27FC236}">
                <a16:creationId xmlns:a16="http://schemas.microsoft.com/office/drawing/2014/main" id="{09525C9A-1972-4836-BA7A-706C946EF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34656" y="1391367"/>
            <a:ext cx="0" cy="3558208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16">
            <a:extLst>
              <a:ext uri="{FF2B5EF4-FFF2-40B4-BE49-F238E27FC236}">
                <a16:creationId xmlns:a16="http://schemas.microsoft.com/office/drawing/2014/main" id="{8A549DE7-671D-4575-AF43-858FD99981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22D9B36-9BE7-472B-8808-7E0D681073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4094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9766627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View of motion blurred underground railway">
            <a:extLst>
              <a:ext uri="{FF2B5EF4-FFF2-40B4-BE49-F238E27FC236}">
                <a16:creationId xmlns:a16="http://schemas.microsoft.com/office/drawing/2014/main" id="{FB772040-EF3A-46B0-80F0-3CADBC16638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35000"/>
          </a:blip>
          <a:srcRect t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9F7CBA9-9D9B-479F-AAB5-BF785971CD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50E07686-9C38-4979-9895-2F2CF997C7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108010"/>
            <a:ext cx="10058400" cy="1284070"/>
          </a:xfrm>
        </p:spPr>
        <p:txBody>
          <a:bodyPr>
            <a:normAutofit/>
          </a:bodyPr>
          <a:lstStyle/>
          <a:p>
            <a:r>
              <a:rPr lang="en-US" dirty="0">
                <a:cs typeface="Calibri Light"/>
              </a:rPr>
              <a:t>                 TRAIN TICKET BOOKING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4C5EE1-9628-42EA-9C89-DC5C40C078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3360"/>
          </a:xfr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pPr marL="0" indent="0">
              <a:buNone/>
            </a:pPr>
            <a:r>
              <a:rPr lang="en-US" sz="1000" dirty="0">
                <a:cs typeface="Calibri"/>
              </a:rPr>
              <a:t>                                      </a:t>
            </a:r>
          </a:p>
          <a:p>
            <a:pPr marL="0" indent="0">
              <a:buNone/>
            </a:pPr>
            <a:endParaRPr lang="en-US" sz="1000">
              <a:cs typeface="Calibri"/>
            </a:endParaRPr>
          </a:p>
          <a:p>
            <a:pPr marL="0" indent="0">
              <a:buNone/>
            </a:pPr>
            <a:r>
              <a:rPr lang="en-US" sz="1000" dirty="0">
                <a:cs typeface="Calibri"/>
              </a:rPr>
              <a:t>                                        </a:t>
            </a:r>
            <a:r>
              <a:rPr lang="en-US" sz="2800" dirty="0">
                <a:cs typeface="Calibri"/>
              </a:rPr>
              <a:t>       </a:t>
            </a:r>
            <a:r>
              <a:rPr lang="en-US" sz="2800" dirty="0">
                <a:ea typeface="+mn-lt"/>
                <a:cs typeface="+mn-lt"/>
              </a:rPr>
              <a:t>                                   </a:t>
            </a:r>
            <a:r>
              <a:rPr lang="en-US" sz="5400" dirty="0">
                <a:ea typeface="+mn-lt"/>
                <a:cs typeface="+mn-lt"/>
              </a:rPr>
              <a:t>Batch – 85</a:t>
            </a:r>
          </a:p>
          <a:p>
            <a:pPr marL="0" indent="0">
              <a:buNone/>
            </a:pPr>
            <a:r>
              <a:rPr lang="en-US" sz="5400" dirty="0">
                <a:ea typeface="+mn-lt"/>
                <a:cs typeface="+mn-lt"/>
              </a:rPr>
              <a:t>                              Team – 4                        </a:t>
            </a:r>
          </a:p>
          <a:p>
            <a:pPr marL="0" indent="0">
              <a:buNone/>
            </a:pPr>
            <a:r>
              <a:rPr lang="en-US" sz="1200" dirty="0">
                <a:cs typeface="Calibri"/>
              </a:rPr>
              <a:t>                                                                                                                                                         </a:t>
            </a:r>
            <a:r>
              <a:rPr lang="en-US" sz="1800" dirty="0">
                <a:cs typeface="Calibri"/>
              </a:rPr>
              <a:t>                                                                               </a:t>
            </a:r>
            <a:r>
              <a:rPr lang="en-US" dirty="0">
                <a:cs typeface="Calibri"/>
              </a:rPr>
              <a:t>                                                                                                                                                                                                             Dhamotharan</a:t>
            </a:r>
          </a:p>
          <a:p>
            <a:pPr marL="0" indent="0">
              <a:buNone/>
            </a:pPr>
            <a:r>
              <a:rPr lang="en-US" dirty="0">
                <a:cs typeface="Calibri"/>
              </a:rPr>
              <a:t>                                                                                                                                                                   Divya</a:t>
            </a:r>
          </a:p>
          <a:p>
            <a:pPr marL="0" indent="0">
              <a:buNone/>
            </a:pPr>
            <a:r>
              <a:rPr lang="en-US" dirty="0">
                <a:cs typeface="Calibri"/>
              </a:rPr>
              <a:t>                                                                                                                                                                   Neeraj</a:t>
            </a:r>
          </a:p>
          <a:p>
            <a:pPr marL="0" indent="0">
              <a:buNone/>
            </a:pPr>
            <a:r>
              <a:rPr lang="en-US" dirty="0">
                <a:cs typeface="Calibri"/>
              </a:rPr>
              <a:t>                                                                                                                                                                    </a:t>
            </a:r>
            <a:r>
              <a:rPr lang="en-US" dirty="0" err="1">
                <a:cs typeface="Calibri"/>
              </a:rPr>
              <a:t>Padmaraju</a:t>
            </a:r>
            <a:endParaRPr lang="en-US" dirty="0">
              <a:cs typeface="Calibri"/>
            </a:endParaRPr>
          </a:p>
          <a:p>
            <a:pPr marL="0" indent="0">
              <a:buNone/>
            </a:pPr>
            <a:r>
              <a:rPr lang="en-US" dirty="0">
                <a:cs typeface="Calibri"/>
              </a:rPr>
              <a:t>                                                                                                                                                                    Suvetha</a:t>
            </a:r>
          </a:p>
          <a:p>
            <a:pPr marL="0" indent="0">
              <a:buNone/>
            </a:pPr>
            <a:endParaRPr lang="en-US" sz="2800" dirty="0">
              <a:cs typeface="Calibri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54480E5-678B-478F-9170-46502C5FB3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598D875-841B-47A7-B4C8-237DBCE2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89722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5230A27-1553-42F8-99D7-829868E137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772232D-B4D6-429F-B3D1-2D9891B85E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bg2"/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D42666-616F-4583-9AB0-B0B6894B2E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030" y="963997"/>
            <a:ext cx="3254691" cy="4938361"/>
          </a:xfrm>
        </p:spPr>
        <p:txBody>
          <a:bodyPr anchor="ctr">
            <a:normAutofit/>
          </a:bodyPr>
          <a:lstStyle/>
          <a:p>
            <a:pPr algn="r"/>
            <a:r>
              <a:rPr lang="en-US" sz="4400">
                <a:cs typeface="Calibri Light"/>
              </a:rPr>
              <a:t>Contents</a:t>
            </a:r>
            <a:endParaRPr lang="en-US" sz="440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2CC3441-26B3-4381-B3DF-8AE3C288BC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0251" y="2057399"/>
            <a:ext cx="0" cy="274320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376834-812C-4C18-B122-58B0F1E971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4882" y="963507"/>
            <a:ext cx="6135097" cy="4938851"/>
          </a:xfrm>
        </p:spPr>
        <p:txBody>
          <a:bodyPr vert="horz" lIns="0" tIns="45720" rIns="0" bIns="45720" rtlCol="0" anchor="ctr">
            <a:normAutofit/>
          </a:bodyPr>
          <a:lstStyle/>
          <a:p>
            <a:pPr marL="457200" indent="-457200">
              <a:buFont typeface="Wingdings" panose="020F0502020204030204" pitchFamily="34" charset="0"/>
              <a:buChar char="§"/>
            </a:pPr>
            <a:r>
              <a:rPr lang="en-US" sz="2800" dirty="0">
                <a:cs typeface="Calibri"/>
              </a:rPr>
              <a:t>Business Requirements</a:t>
            </a:r>
            <a:endParaRPr lang="en-US">
              <a:cs typeface="Calibri" panose="020F0502020204030204"/>
            </a:endParaRPr>
          </a:p>
          <a:p>
            <a:pPr marL="457200" indent="-457200">
              <a:buFont typeface="Wingdings" panose="020F0502020204030204" pitchFamily="34" charset="0"/>
              <a:buChar char="§"/>
            </a:pPr>
            <a:r>
              <a:rPr lang="en-US" sz="2800" dirty="0">
                <a:cs typeface="Calibri"/>
              </a:rPr>
              <a:t>Class Design</a:t>
            </a:r>
          </a:p>
          <a:p>
            <a:pPr marL="457200" indent="-457200">
              <a:buFont typeface="Wingdings" panose="020F0502020204030204" pitchFamily="34" charset="0"/>
              <a:buChar char="§"/>
            </a:pPr>
            <a:r>
              <a:rPr lang="en-US" sz="2800" dirty="0">
                <a:cs typeface="Calibri"/>
              </a:rPr>
              <a:t>MVC</a:t>
            </a:r>
          </a:p>
          <a:p>
            <a:pPr marL="457200" indent="-457200">
              <a:buFont typeface="Wingdings" panose="020F0502020204030204" pitchFamily="34" charset="0"/>
              <a:buChar char="§"/>
            </a:pPr>
            <a:r>
              <a:rPr lang="en-US" sz="2800" dirty="0">
                <a:cs typeface="Calibri"/>
              </a:rPr>
              <a:t>Screenshots</a:t>
            </a:r>
          </a:p>
          <a:p>
            <a:pPr marL="0" indent="0">
              <a:buNone/>
            </a:pPr>
            <a:endParaRPr lang="en-US" sz="18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718254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10">
            <a:extLst>
              <a:ext uri="{FF2B5EF4-FFF2-40B4-BE49-F238E27FC236}">
                <a16:creationId xmlns:a16="http://schemas.microsoft.com/office/drawing/2014/main" id="{FB5993E2-C02B-4335-ABA5-D8EC465551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0B801A2-5622-4BE8-9AD2-C337A2CD00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15DF89-75E8-47E8-9219-6217846FF2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5"/>
            <a:ext cx="3084844" cy="5772840"/>
          </a:xfrm>
        </p:spPr>
        <p:txBody>
          <a:bodyPr anchor="ctr">
            <a:normAutofit/>
          </a:bodyPr>
          <a:lstStyle/>
          <a:p>
            <a:r>
              <a:rPr lang="en-US" sz="3600">
                <a:solidFill>
                  <a:srgbClr val="FFFFFF"/>
                </a:solidFill>
                <a:cs typeface="Calibri Light"/>
              </a:rPr>
              <a:t>Business Requirements</a:t>
            </a:r>
            <a:endParaRPr lang="en-US" sz="3600">
              <a:solidFill>
                <a:srgbClr val="FFFFFF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7AF614F-5BC3-4086-99F5-B87C5847A0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8994ADA0-FFD8-42E4-A156-E5009D91E05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98112904"/>
              </p:ext>
            </p:extLst>
          </p:nvPr>
        </p:nvGraphicFramePr>
        <p:xfrm>
          <a:off x="4710113" y="629180"/>
          <a:ext cx="6797675" cy="56499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181366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5CF81D86-BDBA-477C-B7DD-8D359BB996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8E8E2F-B351-4A01-A0D5-B4F99E03D2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4771" y="634946"/>
            <a:ext cx="6574972" cy="145075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/>
              <a:t>1.Train</a:t>
            </a:r>
          </a:p>
        </p:txBody>
      </p:sp>
      <p:pic>
        <p:nvPicPr>
          <p:cNvPr id="7" name="Picture 7" descr="A train travels down the tracks&#10;&#10;Description automatically generated">
            <a:extLst>
              <a:ext uri="{FF2B5EF4-FFF2-40B4-BE49-F238E27FC236}">
                <a16:creationId xmlns:a16="http://schemas.microsoft.com/office/drawing/2014/main" id="{26895540-E331-47A4-B7A3-3E924AAFBAE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7862" r="49787" b="2"/>
          <a:stretch/>
        </p:blipFill>
        <p:spPr>
          <a:xfrm>
            <a:off x="-7048" y="-966"/>
            <a:ext cx="4642362" cy="6342500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C65F3E9C-EF11-4F8F-A621-399C7A3E64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74770" y="2086188"/>
            <a:ext cx="608976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ontent Placeholder 22">
            <a:extLst>
              <a:ext uri="{FF2B5EF4-FFF2-40B4-BE49-F238E27FC236}">
                <a16:creationId xmlns:a16="http://schemas.microsoft.com/office/drawing/2014/main" id="{C5B01288-8514-4891-99BC-6818C2802F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4769" y="2198914"/>
            <a:ext cx="6574973" cy="3670180"/>
          </a:xfrm>
        </p:spPr>
        <p:txBody>
          <a:bodyPr vert="horz" lIns="0" tIns="45720" rIns="0" bIns="45720" rtlCol="0" anchor="t">
            <a:normAutofit/>
          </a:bodyPr>
          <a:lstStyle/>
          <a:p>
            <a:pPr>
              <a:buFont typeface="Wingdings" panose="020F0502020204030204" pitchFamily="34" charset="0"/>
              <a:buChar char="Ø"/>
            </a:pPr>
            <a:r>
              <a:rPr lang="en-US" dirty="0">
                <a:cs typeface="Calibri"/>
              </a:rPr>
              <a:t>For Booking a train ticket user should enter the train number.</a:t>
            </a:r>
            <a:endParaRPr lang="en-US" dirty="0"/>
          </a:p>
          <a:p>
            <a:pPr>
              <a:buFont typeface="Wingdings" panose="020F0502020204030204" pitchFamily="34" charset="0"/>
              <a:buChar char="Ø"/>
            </a:pPr>
            <a:r>
              <a:rPr lang="en-US" dirty="0">
                <a:ea typeface="+mn-lt"/>
                <a:cs typeface="+mn-lt"/>
              </a:rPr>
              <a:t>using the train number provided by the user, The train details will be fetched from the database.</a:t>
            </a:r>
          </a:p>
          <a:p>
            <a:pPr>
              <a:buFont typeface="Wingdings" panose="020F0502020204030204" pitchFamily="34" charset="0"/>
              <a:buChar char="Ø"/>
            </a:pPr>
            <a:r>
              <a:rPr lang="en-US" dirty="0">
                <a:cs typeface="Calibri"/>
              </a:rPr>
              <a:t>If the train number provided by the user is not available, it will print as "Train not found".</a:t>
            </a: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pPr marL="0" indent="0">
              <a:buNone/>
            </a:pPr>
            <a:endParaRPr lang="en-US">
              <a:cs typeface="Calibri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8AA064E-5F6E-4024-BC28-EDDC3DFC70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3B29638-4838-4B9B-B9DB-96E542BAF3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14911F-3BD4-465E-A458-F309E5F8EB4A}"/>
              </a:ext>
            </a:extLst>
          </p:cNvPr>
          <p:cNvSpPr txBox="1"/>
          <p:nvPr/>
        </p:nvSpPr>
        <p:spPr>
          <a:xfrm>
            <a:off x="2313846" y="5754432"/>
            <a:ext cx="2321468" cy="200055"/>
          </a:xfrm>
          <a:prstGeom prst="rect">
            <a:avLst/>
          </a:prstGeom>
          <a:solidFill>
            <a:srgbClr val="000000"/>
          </a:solidFill>
        </p:spPr>
        <p:txBody>
          <a:bodyPr wrap="none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</a:t>
            </a:r>
            <a:r>
              <a:rPr lang="en-US" sz="700">
                <a:solidFill>
                  <a:srgbClr val="FFFFFF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546740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E2A8FF-BEB5-4376-B693-2CC3282EF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2. Passenger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8B501F-5C24-4550-A144-323BD79F8A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45720" rIns="0" bIns="45720" rtlCol="0" anchor="t">
            <a:normAutofit/>
          </a:bodyPr>
          <a:lstStyle/>
          <a:p>
            <a:pPr>
              <a:buFont typeface="Wingdings" panose="020F0502020204030204" pitchFamily="34" charset="0"/>
              <a:buChar char="Ø"/>
            </a:pPr>
            <a:r>
              <a:rPr lang="en-US" sz="2800" dirty="0">
                <a:cs typeface="Calibri"/>
              </a:rPr>
              <a:t>In this module, the details of the passenger need to be entered to generate a ticket.</a:t>
            </a:r>
            <a:endParaRPr lang="en-US"/>
          </a:p>
          <a:p>
            <a:pPr>
              <a:buFont typeface="Wingdings" panose="020F0502020204030204" pitchFamily="34" charset="0"/>
              <a:buChar char="Ø"/>
            </a:pPr>
            <a:r>
              <a:rPr lang="en-US" sz="2800" dirty="0">
                <a:ea typeface="+mn-lt"/>
                <a:cs typeface="+mn-lt"/>
              </a:rPr>
              <a:t>Based upon the business requirements the fare of each passenger is calculated as follows:</a:t>
            </a:r>
          </a:p>
          <a:p>
            <a:pPr>
              <a:buFont typeface="Wingdings" panose="020F0502020204030204" pitchFamily="34" charset="0"/>
              <a:buChar char="§"/>
            </a:pPr>
            <a:r>
              <a:rPr lang="en-US" sz="2800" dirty="0">
                <a:ea typeface="+mn-lt"/>
                <a:cs typeface="+mn-lt"/>
              </a:rPr>
              <a:t>For age &lt; = 12, fare is 50% of ticket price regardless of gender.</a:t>
            </a:r>
          </a:p>
          <a:p>
            <a:pPr>
              <a:buFont typeface="Wingdings" panose="020F0502020204030204" pitchFamily="34" charset="0"/>
              <a:buChar char="§"/>
            </a:pPr>
            <a:r>
              <a:rPr lang="en-US" sz="2800" dirty="0">
                <a:ea typeface="+mn-lt"/>
                <a:cs typeface="+mn-lt"/>
              </a:rPr>
              <a:t> For age &gt; = 60, fare is 60% of ticket price regardless of gender.</a:t>
            </a:r>
          </a:p>
          <a:p>
            <a:pPr>
              <a:buFont typeface="Wingdings" panose="020F0502020204030204" pitchFamily="34" charset="0"/>
              <a:buChar char="§"/>
            </a:pPr>
            <a:r>
              <a:rPr lang="en-US" sz="2800" dirty="0">
                <a:ea typeface="+mn-lt"/>
                <a:cs typeface="+mn-lt"/>
              </a:rPr>
              <a:t>For Females, 25% discount on the ticket price</a:t>
            </a:r>
            <a:endParaRPr lang="en-US" sz="28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945959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DE0A7B-738F-4D4A-8841-82D07EC37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950695"/>
          </a:xfrm>
        </p:spPr>
        <p:txBody>
          <a:bodyPr/>
          <a:lstStyle/>
          <a:p>
            <a:r>
              <a:rPr lang="en-US" dirty="0">
                <a:cs typeface="Calibri Light"/>
              </a:rPr>
              <a:t>3. Ticket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7BB4CA-1222-4BE7-AD76-2F65A170A5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714766"/>
            <a:ext cx="10058400" cy="4154328"/>
          </a:xfrm>
        </p:spPr>
        <p:txBody>
          <a:bodyPr vert="horz" lIns="0" tIns="45720" rIns="0" bIns="45720" rtlCol="0" anchor="t">
            <a:normAutofit/>
          </a:bodyPr>
          <a:lstStyle/>
          <a:p>
            <a:pPr>
              <a:buFont typeface="Wingdings" panose="020F0502020204030204" pitchFamily="34" charset="0"/>
              <a:buChar char="Ø"/>
            </a:pPr>
            <a:r>
              <a:rPr lang="en-US" sz="2400" dirty="0">
                <a:cs typeface="Calibri"/>
              </a:rPr>
              <a:t>Generate PNR  method : </a:t>
            </a:r>
            <a:endParaRPr lang="en-US"/>
          </a:p>
          <a:p>
            <a:pPr marL="0" indent="0">
              <a:buNone/>
            </a:pPr>
            <a:r>
              <a:rPr lang="en-US" sz="2400" dirty="0">
                <a:cs typeface="Calibri"/>
              </a:rPr>
              <a:t>              This method builds the PNR as per the business rules and returns the generated PNR.</a:t>
            </a:r>
          </a:p>
          <a:p>
            <a:pPr>
              <a:buFont typeface="Wingdings" panose="020F0502020204030204" pitchFamily="34" charset="0"/>
              <a:buChar char="Ø"/>
            </a:pPr>
            <a:r>
              <a:rPr lang="en-US" sz="2400" dirty="0">
                <a:cs typeface="Calibri"/>
              </a:rPr>
              <a:t>Add passenger method : </a:t>
            </a:r>
          </a:p>
          <a:p>
            <a:r>
              <a:rPr lang="en-US" sz="2400" dirty="0">
                <a:cs typeface="Calibri"/>
              </a:rPr>
              <a:t>          </a:t>
            </a:r>
            <a:r>
              <a:rPr lang="en-US" sz="2400" dirty="0" err="1">
                <a:ea typeface="+mn-lt"/>
                <a:cs typeface="+mn-lt"/>
              </a:rPr>
              <a:t>AddPassenger</a:t>
            </a:r>
            <a:r>
              <a:rPr lang="en-US" sz="2400" dirty="0">
                <a:ea typeface="+mn-lt"/>
                <a:cs typeface="+mn-lt"/>
              </a:rPr>
              <a:t> method take passenger details as parameters, creates passenger object and adds the passenger as a key and the calculated passenger fare as the value in </a:t>
            </a:r>
            <a:r>
              <a:rPr lang="en-US" sz="2400" dirty="0" err="1">
                <a:ea typeface="+mn-lt"/>
                <a:cs typeface="+mn-lt"/>
              </a:rPr>
              <a:t>TreeMap</a:t>
            </a:r>
            <a:r>
              <a:rPr lang="en-US" sz="2400" dirty="0">
                <a:ea typeface="+mn-lt"/>
                <a:cs typeface="+mn-lt"/>
              </a:rPr>
              <a:t> ‘passengers’.</a:t>
            </a:r>
          </a:p>
          <a:p>
            <a:pPr>
              <a:buFont typeface="Wingdings,Sans-Serif" panose="020F0502020204030204" pitchFamily="34" charset="0"/>
              <a:buChar char="Ø"/>
            </a:pPr>
            <a:r>
              <a:rPr lang="en-US" sz="2400" dirty="0" err="1">
                <a:ea typeface="+mn-lt"/>
                <a:cs typeface="+mn-lt"/>
              </a:rPr>
              <a:t>CalculateTotalTicketPrice</a:t>
            </a:r>
            <a:r>
              <a:rPr lang="en-US" sz="2400" dirty="0">
                <a:ea typeface="+mn-lt"/>
                <a:cs typeface="+mn-lt"/>
              </a:rPr>
              <a:t>() method : </a:t>
            </a:r>
          </a:p>
          <a:p>
            <a:pPr marL="0" indent="0">
              <a:buNone/>
            </a:pPr>
            <a:r>
              <a:rPr lang="en-US" sz="2400" dirty="0">
                <a:ea typeface="+mn-lt"/>
                <a:cs typeface="+mn-lt"/>
              </a:rPr>
              <a:t>      This method returns the total ticket price based on business rules.</a:t>
            </a:r>
          </a:p>
          <a:p>
            <a:endParaRPr lang="en-US" sz="2400" dirty="0">
              <a:ea typeface="+mn-lt"/>
              <a:cs typeface="+mn-lt"/>
            </a:endParaRPr>
          </a:p>
          <a:p>
            <a:endParaRPr lang="en-US" dirty="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873294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A292C-71D8-4BC4-BC27-222F9CA4EA1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236369" y="139700"/>
            <a:ext cx="6955631" cy="8270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4. Train DAO</a:t>
            </a:r>
            <a:endParaRPr lang="en-US" sz="4000" b="1" dirty="0">
              <a:solidFill>
                <a:schemeClr val="tx1">
                  <a:lumMod val="85000"/>
                  <a:lumOff val="15000"/>
                </a:schemeClr>
              </a:solidFill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763843-02F8-45C0-80E4-B1791B354230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232401" y="1217613"/>
            <a:ext cx="6269037" cy="5060156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>
              <a:buFont typeface="Wingdings" panose="020F0502020204030204" pitchFamily="34" charset="0"/>
              <a:buChar char="Ø"/>
            </a:pPr>
            <a:r>
              <a:rPr lang="en-US" sz="2400" spc="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find train number method takes train number as a input and returns the train details.</a:t>
            </a:r>
            <a:endParaRPr lang="en-US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endParaRPr lang="en-US" sz="2400" spc="2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cs typeface="Calibri Light"/>
            </a:endParaRPr>
          </a:p>
          <a:p>
            <a:pPr>
              <a:buNone/>
            </a:pPr>
            <a:r>
              <a:rPr lang="en-US" sz="4000" b="1" spc="200" dirty="0">
                <a:ea typeface="+mn-lt"/>
                <a:cs typeface="+mn-lt"/>
              </a:rPr>
              <a:t>5. Ticket Application</a:t>
            </a:r>
          </a:p>
          <a:p>
            <a:pPr marL="0" indent="0">
              <a:buNone/>
            </a:pPr>
            <a:endParaRPr lang="en-US" sz="2400" spc="2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cs typeface="Calibri Light"/>
            </a:endParaRPr>
          </a:p>
          <a:p>
            <a:pPr marL="457200" indent="-457200">
              <a:buFont typeface="Wingdings,Sans-Serif"/>
              <a:buChar char="Ø"/>
            </a:pPr>
            <a:r>
              <a:rPr lang="en-US" sz="2400" spc="200" dirty="0">
                <a:ea typeface="+mn-lt"/>
                <a:cs typeface="+mn-lt"/>
              </a:rPr>
              <a:t>Contains a main method and is the starting point of Application.</a:t>
            </a:r>
          </a:p>
          <a:p>
            <a:pPr marL="457200" indent="-457200">
              <a:buFont typeface="Wingdings,Sans-Serif"/>
              <a:buChar char="Ø"/>
            </a:pPr>
            <a:r>
              <a:rPr lang="en-US" sz="2400" spc="200" dirty="0">
                <a:ea typeface="+mn-lt"/>
                <a:cs typeface="+mn-lt"/>
              </a:rPr>
              <a:t>It gets the information like train number, travel date, number of passengers using a scanner.</a:t>
            </a:r>
          </a:p>
          <a:p>
            <a:pPr marL="457200" indent="-457200">
              <a:buFont typeface="Wingdings,Sans-Serif"/>
              <a:buChar char="Ø"/>
            </a:pPr>
            <a:r>
              <a:rPr lang="en-US" sz="2400" spc="200" dirty="0">
                <a:ea typeface="+mn-lt"/>
                <a:cs typeface="+mn-lt"/>
              </a:rPr>
              <a:t>Then by using the TRAIN DAO it displays ticket details.</a:t>
            </a:r>
          </a:p>
          <a:p>
            <a:pPr marL="0" indent="0">
              <a:buNone/>
            </a:pPr>
            <a:endParaRPr lang="en-US" sz="2400" spc="2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cs typeface="Calibri Light"/>
            </a:endParaRPr>
          </a:p>
        </p:txBody>
      </p:sp>
      <p:pic>
        <p:nvPicPr>
          <p:cNvPr id="5" name="Picture 4" descr="A railroad extending through the desert">
            <a:extLst>
              <a:ext uri="{FF2B5EF4-FFF2-40B4-BE49-F238E27FC236}">
                <a16:creationId xmlns:a16="http://schemas.microsoft.com/office/drawing/2014/main" id="{C3C40BB8-531D-484F-B68E-72472B106D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5516" b="4"/>
          <a:stretch/>
        </p:blipFill>
        <p:spPr>
          <a:xfrm>
            <a:off x="-1" y="10"/>
            <a:ext cx="4635315" cy="685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467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E4490D0-3672-446A-AC12-B4830333B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10">
            <a:extLst>
              <a:ext uri="{FF2B5EF4-FFF2-40B4-BE49-F238E27FC236}">
                <a16:creationId xmlns:a16="http://schemas.microsoft.com/office/drawing/2014/main" id="{39CB82C2-DF65-4EC1-8280-F201D50F5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7" name="Straight Connector 12">
            <a:extLst>
              <a:ext uri="{FF2B5EF4-FFF2-40B4-BE49-F238E27FC236}">
                <a16:creationId xmlns:a16="http://schemas.microsoft.com/office/drawing/2014/main" id="{7E1D4427-852B-4B37-8E76-0E9F1810BA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FA4CD5CB-D209-4D70-8CA4-629731C59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13D3D4-E168-4724-B0B5-B91D08A7ECC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141110" y="639097"/>
            <a:ext cx="3401961" cy="36860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100">
                <a:solidFill>
                  <a:schemeClr val="tx1">
                    <a:lumMod val="85000"/>
                    <a:lumOff val="15000"/>
                  </a:schemeClr>
                </a:solidFill>
              </a:rPr>
              <a:t>(MVC)  </a:t>
            </a:r>
            <a:r>
              <a:rPr lang="en-US" sz="4100" b="1">
                <a:solidFill>
                  <a:schemeClr val="tx1">
                    <a:lumMod val="85000"/>
                    <a:lumOff val="15000"/>
                  </a:schemeClr>
                </a:solidFill>
              </a:rPr>
              <a:t>Model-View-Controller </a:t>
            </a:r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34FAC873-9DF6-4AC2-A8E5-9C35590955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88" r="13845" b="-5"/>
          <a:stretch/>
        </p:blipFill>
        <p:spPr>
          <a:xfrm>
            <a:off x="1101216" y="640081"/>
            <a:ext cx="5977783" cy="5054156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C6A2BAE-B461-4B55-8E1F-0722ABDD13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09305" y="4343400"/>
            <a:ext cx="32004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B4C27B90-DF2B-4D00-BA07-18ED774CD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93ACC25-C262-417A-8AA9-0641C772BD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764017434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18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Retrospect</vt:lpstr>
      <vt:lpstr>WELCOME</vt:lpstr>
      <vt:lpstr>                 TRAIN TICKET BOOKING</vt:lpstr>
      <vt:lpstr>Contents</vt:lpstr>
      <vt:lpstr>Business Requirements</vt:lpstr>
      <vt:lpstr>1.Train</vt:lpstr>
      <vt:lpstr>2. Passenger</vt:lpstr>
      <vt:lpstr>3. Ticket</vt:lpstr>
      <vt:lpstr>4. Train DAO</vt:lpstr>
      <vt:lpstr>(MVC)  Model-View-Controller </vt:lpstr>
      <vt:lpstr>PowerPoint Presentation</vt:lpstr>
      <vt:lpstr>PowerPoint Presentation</vt:lpstr>
      <vt:lpstr>Web pages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615</cp:revision>
  <dcterms:created xsi:type="dcterms:W3CDTF">2021-11-07T07:18:52Z</dcterms:created>
  <dcterms:modified xsi:type="dcterms:W3CDTF">2021-12-09T04:48:25Z</dcterms:modified>
</cp:coreProperties>
</file>